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2"/>
  </p:notesMasterIdLst>
  <p:sldIdLst>
    <p:sldId id="256" r:id="rId2"/>
    <p:sldId id="299" r:id="rId3"/>
    <p:sldId id="491" r:id="rId4"/>
    <p:sldId id="492" r:id="rId5"/>
    <p:sldId id="300" r:id="rId6"/>
    <p:sldId id="294" r:id="rId7"/>
    <p:sldId id="298" r:id="rId8"/>
    <p:sldId id="296" r:id="rId9"/>
    <p:sldId id="385" r:id="rId10"/>
    <p:sldId id="386" r:id="rId11"/>
    <p:sldId id="387" r:id="rId12"/>
    <p:sldId id="388" r:id="rId13"/>
    <p:sldId id="389" r:id="rId14"/>
    <p:sldId id="390" r:id="rId15"/>
    <p:sldId id="391" r:id="rId16"/>
    <p:sldId id="392"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2"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90" r:id="rId61"/>
    <p:sldId id="449" r:id="rId62"/>
    <p:sldId id="450" r:id="rId63"/>
    <p:sldId id="451" r:id="rId64"/>
    <p:sldId id="452" r:id="rId65"/>
    <p:sldId id="453" r:id="rId66"/>
    <p:sldId id="454" r:id="rId67"/>
    <p:sldId id="455" r:id="rId68"/>
    <p:sldId id="456" r:id="rId69"/>
    <p:sldId id="457" r:id="rId70"/>
    <p:sldId id="458" r:id="rId71"/>
    <p:sldId id="459" r:id="rId72"/>
    <p:sldId id="460" r:id="rId73"/>
    <p:sldId id="461" r:id="rId74"/>
    <p:sldId id="462" r:id="rId75"/>
    <p:sldId id="467" r:id="rId76"/>
    <p:sldId id="468" r:id="rId77"/>
    <p:sldId id="470" r:id="rId78"/>
    <p:sldId id="471" r:id="rId79"/>
    <p:sldId id="472" r:id="rId80"/>
    <p:sldId id="473" r:id="rId81"/>
    <p:sldId id="474" r:id="rId82"/>
    <p:sldId id="475" r:id="rId83"/>
    <p:sldId id="476" r:id="rId84"/>
    <p:sldId id="477" r:id="rId85"/>
    <p:sldId id="478" r:id="rId86"/>
    <p:sldId id="479" r:id="rId87"/>
    <p:sldId id="480" r:id="rId88"/>
    <p:sldId id="481" r:id="rId89"/>
    <p:sldId id="482" r:id="rId90"/>
    <p:sldId id="483" r:id="rId91"/>
    <p:sldId id="485" r:id="rId92"/>
    <p:sldId id="486" r:id="rId93"/>
    <p:sldId id="487" r:id="rId94"/>
    <p:sldId id="488" r:id="rId95"/>
    <p:sldId id="489" r:id="rId96"/>
    <p:sldId id="409" r:id="rId97"/>
    <p:sldId id="410" r:id="rId98"/>
    <p:sldId id="411" r:id="rId99"/>
    <p:sldId id="412" r:id="rId100"/>
    <p:sldId id="413" r:id="rId101"/>
    <p:sldId id="414" r:id="rId102"/>
    <p:sldId id="292" r:id="rId103"/>
    <p:sldId id="287" r:id="rId104"/>
    <p:sldId id="305" r:id="rId105"/>
    <p:sldId id="493" r:id="rId106"/>
    <p:sldId id="357" r:id="rId107"/>
    <p:sldId id="358" r:id="rId108"/>
    <p:sldId id="359" r:id="rId109"/>
    <p:sldId id="360" r:id="rId110"/>
    <p:sldId id="361"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655DC-DE2D-4F97-A17A-87C243CD3091}"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D51D6280-8236-4538-8648-7EB2FC5751AA}">
      <dgm:prSet phldrT="[Text]" custT="1"/>
      <dgm:spPr/>
      <dgm:t>
        <a:bodyPr/>
        <a:lstStyle/>
        <a:p>
          <a:r>
            <a:rPr lang="hr-BA" sz="3200" dirty="0" smtClean="0">
              <a:latin typeface="+mn-lt"/>
            </a:rPr>
            <a:t>PUP nije</a:t>
          </a:r>
          <a:endParaRPr lang="en-US" sz="3200" dirty="0">
            <a:latin typeface="+mn-lt"/>
          </a:endParaRPr>
        </a:p>
      </dgm:t>
    </dgm:pt>
    <dgm:pt modelId="{89E9FE65-FEE6-45B6-B3F5-93A17E0BDD51}" type="parTrans" cxnId="{02258E6C-2EAC-4BFF-BEF0-4C4DAAA68AD4}">
      <dgm:prSet/>
      <dgm:spPr/>
      <dgm:t>
        <a:bodyPr/>
        <a:lstStyle/>
        <a:p>
          <a:endParaRPr lang="en-US">
            <a:latin typeface="Cambria" pitchFamily="18" charset="0"/>
          </a:endParaRPr>
        </a:p>
      </dgm:t>
    </dgm:pt>
    <dgm:pt modelId="{9121BC51-1E70-4E52-AC47-88E8A14EAFCB}" type="sibTrans" cxnId="{02258E6C-2EAC-4BFF-BEF0-4C4DAAA68AD4}">
      <dgm:prSet/>
      <dgm:spPr/>
      <dgm:t>
        <a:bodyPr/>
        <a:lstStyle/>
        <a:p>
          <a:endParaRPr lang="en-US">
            <a:latin typeface="Cambria" pitchFamily="18" charset="0"/>
          </a:endParaRPr>
        </a:p>
      </dgm:t>
    </dgm:pt>
    <dgm:pt modelId="{B0A27D21-F5FB-4C6E-8C44-06149C01A07C}">
      <dgm:prSet phldrT="[Text]" custT="1"/>
      <dgm:spPr/>
      <dgm:t>
        <a:bodyPr/>
        <a:lstStyle/>
        <a:p>
          <a:r>
            <a:rPr lang="hr-BA" sz="1900" dirty="0" smtClean="0">
              <a:latin typeface="+mn-lt"/>
            </a:rPr>
            <a:t>Samo formalni obrazac koji prati nacrte zakona</a:t>
          </a:r>
          <a:endParaRPr lang="en-US" sz="1900" dirty="0">
            <a:latin typeface="+mn-lt"/>
          </a:endParaRPr>
        </a:p>
      </dgm:t>
    </dgm:pt>
    <dgm:pt modelId="{6D3C18B5-49B3-4DCA-89AD-FBA9B386D824}" type="parTrans" cxnId="{BDF7D4AD-777A-4A6A-9454-F0CA42DBC510}">
      <dgm:prSet/>
      <dgm:spPr/>
      <dgm:t>
        <a:bodyPr/>
        <a:lstStyle/>
        <a:p>
          <a:endParaRPr lang="en-US">
            <a:latin typeface="Cambria" pitchFamily="18" charset="0"/>
          </a:endParaRPr>
        </a:p>
      </dgm:t>
    </dgm:pt>
    <dgm:pt modelId="{438C4774-563C-4EE3-A790-D2362C71324F}" type="sibTrans" cxnId="{BDF7D4AD-777A-4A6A-9454-F0CA42DBC510}">
      <dgm:prSet/>
      <dgm:spPr/>
      <dgm:t>
        <a:bodyPr/>
        <a:lstStyle/>
        <a:p>
          <a:endParaRPr lang="en-US">
            <a:latin typeface="Cambria" pitchFamily="18" charset="0"/>
          </a:endParaRPr>
        </a:p>
      </dgm:t>
    </dgm:pt>
    <dgm:pt modelId="{EE9DB2D0-D63E-48A3-9C84-DDFC43628A1C}">
      <dgm:prSet phldrT="[Text]" custT="1"/>
      <dgm:spPr/>
      <dgm:t>
        <a:bodyPr/>
        <a:lstStyle/>
        <a:p>
          <a:r>
            <a:rPr lang="hr-BA" sz="1900" dirty="0" smtClean="0">
              <a:latin typeface="+mn-lt"/>
            </a:rPr>
            <a:t>Analiz aiz perspektive  regulatornog tjela</a:t>
          </a:r>
          <a:endParaRPr lang="en-US" sz="1900" dirty="0">
            <a:latin typeface="+mn-lt"/>
          </a:endParaRPr>
        </a:p>
      </dgm:t>
    </dgm:pt>
    <dgm:pt modelId="{C58A909D-51E5-41DD-926E-828A77314374}" type="parTrans" cxnId="{EAE51914-A728-43A8-969C-C67027F925E1}">
      <dgm:prSet/>
      <dgm:spPr/>
      <dgm:t>
        <a:bodyPr/>
        <a:lstStyle/>
        <a:p>
          <a:endParaRPr lang="en-US">
            <a:latin typeface="Cambria" pitchFamily="18" charset="0"/>
          </a:endParaRPr>
        </a:p>
      </dgm:t>
    </dgm:pt>
    <dgm:pt modelId="{9A48634C-691F-4A2E-9FE6-FC5F20285EC9}" type="sibTrans" cxnId="{EAE51914-A728-43A8-969C-C67027F925E1}">
      <dgm:prSet/>
      <dgm:spPr/>
      <dgm:t>
        <a:bodyPr/>
        <a:lstStyle/>
        <a:p>
          <a:endParaRPr lang="en-US">
            <a:latin typeface="Cambria" pitchFamily="18" charset="0"/>
          </a:endParaRPr>
        </a:p>
      </dgm:t>
    </dgm:pt>
    <dgm:pt modelId="{351388DC-92E4-4D36-8148-466D763346D6}">
      <dgm:prSet phldrT="[Text]" custT="1"/>
      <dgm:spPr/>
      <dgm:t>
        <a:bodyPr/>
        <a:lstStyle/>
        <a:p>
          <a:r>
            <a:rPr lang="hr-BA" sz="1900" dirty="0" smtClean="0">
              <a:latin typeface="+mn-lt"/>
            </a:rPr>
            <a:t>Metod opravdanja regulatorne intervencije</a:t>
          </a:r>
          <a:endParaRPr lang="en-US" sz="1900" dirty="0">
            <a:latin typeface="+mn-lt"/>
          </a:endParaRPr>
        </a:p>
      </dgm:t>
    </dgm:pt>
    <dgm:pt modelId="{B41052C9-1CAF-4F94-976A-B36A8A435A50}" type="parTrans" cxnId="{03B78193-B2CD-412E-BC96-F7D201E22000}">
      <dgm:prSet/>
      <dgm:spPr/>
      <dgm:t>
        <a:bodyPr/>
        <a:lstStyle/>
        <a:p>
          <a:endParaRPr lang="en-US">
            <a:latin typeface="Cambria" pitchFamily="18" charset="0"/>
          </a:endParaRPr>
        </a:p>
      </dgm:t>
    </dgm:pt>
    <dgm:pt modelId="{721FF7C7-EDE2-4A82-9FE4-03A856E5D478}" type="sibTrans" cxnId="{03B78193-B2CD-412E-BC96-F7D201E22000}">
      <dgm:prSet/>
      <dgm:spPr/>
      <dgm:t>
        <a:bodyPr/>
        <a:lstStyle/>
        <a:p>
          <a:endParaRPr lang="en-US">
            <a:latin typeface="Cambria" pitchFamily="18" charset="0"/>
          </a:endParaRPr>
        </a:p>
      </dgm:t>
    </dgm:pt>
    <dgm:pt modelId="{730347D0-4014-4850-8BA1-B9D2217212B5}">
      <dgm:prSet custT="1"/>
      <dgm:spPr>
        <a:solidFill>
          <a:schemeClr val="accent2">
            <a:lumMod val="20000"/>
            <a:lumOff val="80000"/>
          </a:schemeClr>
        </a:solidFill>
      </dgm:spPr>
      <dgm:t>
        <a:bodyPr/>
        <a:lstStyle/>
        <a:p>
          <a:r>
            <a:rPr lang="hr-BA" sz="1900" dirty="0" smtClean="0">
              <a:latin typeface="+mn-lt"/>
            </a:rPr>
            <a:t>Zamjena za donošenje političkih odluka</a:t>
          </a:r>
          <a:endParaRPr lang="en-US" sz="1900" dirty="0">
            <a:latin typeface="+mn-lt"/>
          </a:endParaRPr>
        </a:p>
      </dgm:t>
    </dgm:pt>
    <dgm:pt modelId="{6C16E6BD-B55D-4461-A611-A13F68FF1F4D}" type="parTrans" cxnId="{EB1DC83D-B920-4955-86B4-3AB205E78F44}">
      <dgm:prSet/>
      <dgm:spPr/>
      <dgm:t>
        <a:bodyPr/>
        <a:lstStyle/>
        <a:p>
          <a:endParaRPr lang="en-US">
            <a:latin typeface="Cambria" pitchFamily="18" charset="0"/>
          </a:endParaRPr>
        </a:p>
      </dgm:t>
    </dgm:pt>
    <dgm:pt modelId="{BF4A8674-34AF-417F-B53C-2D0ACF8006DB}" type="sibTrans" cxnId="{EB1DC83D-B920-4955-86B4-3AB205E78F44}">
      <dgm:prSet/>
      <dgm:spPr/>
      <dgm:t>
        <a:bodyPr/>
        <a:lstStyle/>
        <a:p>
          <a:endParaRPr lang="en-US">
            <a:latin typeface="Cambria" pitchFamily="18" charset="0"/>
          </a:endParaRPr>
        </a:p>
      </dgm:t>
    </dgm:pt>
    <dgm:pt modelId="{1636D6C9-1216-47BF-A874-18C312BAFD8B}">
      <dgm:prSet phldrT="[Text]" custT="1"/>
      <dgm:spPr/>
      <dgm:t>
        <a:bodyPr/>
        <a:lstStyle/>
        <a:p>
          <a:r>
            <a:rPr lang="hr-BA" sz="1800" dirty="0" smtClean="0">
              <a:latin typeface="+mn-lt"/>
            </a:rPr>
            <a:t>Način da se procjene troškovi i koristi od intervencije države</a:t>
          </a:r>
          <a:endParaRPr lang="en-US" sz="1800" dirty="0">
            <a:latin typeface="+mn-lt"/>
          </a:endParaRPr>
        </a:p>
      </dgm:t>
    </dgm:pt>
    <dgm:pt modelId="{D69AFD06-5BEE-4C85-B464-378115D3E77C}" type="parTrans" cxnId="{00E979BB-0CC3-4616-A157-5ECDADA0BA50}">
      <dgm:prSet/>
      <dgm:spPr/>
      <dgm:t>
        <a:bodyPr/>
        <a:lstStyle/>
        <a:p>
          <a:endParaRPr lang="en-US">
            <a:latin typeface="Cambria" pitchFamily="18" charset="0"/>
          </a:endParaRPr>
        </a:p>
      </dgm:t>
    </dgm:pt>
    <dgm:pt modelId="{E164CAF9-84FC-41E7-914D-B0E6E1FC258C}" type="sibTrans" cxnId="{00E979BB-0CC3-4616-A157-5ECDADA0BA50}">
      <dgm:prSet/>
      <dgm:spPr/>
      <dgm:t>
        <a:bodyPr/>
        <a:lstStyle/>
        <a:p>
          <a:endParaRPr lang="en-US">
            <a:latin typeface="Cambria" pitchFamily="18" charset="0"/>
          </a:endParaRPr>
        </a:p>
      </dgm:t>
    </dgm:pt>
    <dgm:pt modelId="{846F4FD3-A1AB-4572-8661-A254164574FF}">
      <dgm:prSet phldrT="[Text]" custT="1"/>
      <dgm:spPr>
        <a:solidFill>
          <a:schemeClr val="accent2">
            <a:lumMod val="20000"/>
            <a:lumOff val="80000"/>
          </a:schemeClr>
        </a:solidFill>
      </dgm:spPr>
      <dgm:t>
        <a:bodyPr/>
        <a:lstStyle/>
        <a:p>
          <a:r>
            <a:rPr lang="hr-BA" sz="1900" dirty="0" smtClean="0">
              <a:latin typeface="+mn-lt"/>
            </a:rPr>
            <a:t>Osnov za donošenje zakonodavnih odluka</a:t>
          </a:r>
          <a:endParaRPr lang="en-US" sz="1900" dirty="0">
            <a:latin typeface="+mn-lt"/>
          </a:endParaRPr>
        </a:p>
      </dgm:t>
    </dgm:pt>
    <dgm:pt modelId="{2C525EC5-D924-4714-8D06-303A91AEF41E}" type="parTrans" cxnId="{1C5720D9-D833-4615-89CB-092B335204A5}">
      <dgm:prSet/>
      <dgm:spPr/>
      <dgm:t>
        <a:bodyPr/>
        <a:lstStyle/>
        <a:p>
          <a:endParaRPr lang="en-US">
            <a:latin typeface="Cambria" pitchFamily="18" charset="0"/>
          </a:endParaRPr>
        </a:p>
      </dgm:t>
    </dgm:pt>
    <dgm:pt modelId="{76530B98-A140-4A16-A0CA-EFB6CECAE025}" type="sibTrans" cxnId="{1C5720D9-D833-4615-89CB-092B335204A5}">
      <dgm:prSet/>
      <dgm:spPr/>
      <dgm:t>
        <a:bodyPr/>
        <a:lstStyle/>
        <a:p>
          <a:endParaRPr lang="en-US">
            <a:latin typeface="Cambria" pitchFamily="18" charset="0"/>
          </a:endParaRPr>
        </a:p>
      </dgm:t>
    </dgm:pt>
    <dgm:pt modelId="{55E4B97E-9092-4BA3-9AFB-1A0F4A859B07}">
      <dgm:prSet phldrT="[Text]" custT="1"/>
      <dgm:spPr/>
      <dgm:t>
        <a:bodyPr/>
        <a:lstStyle/>
        <a:p>
          <a:r>
            <a:rPr lang="hr-BA" sz="1900" dirty="0" smtClean="0">
              <a:latin typeface="+mn-lt"/>
            </a:rPr>
            <a:t>Inkluzivnu analizu tj analizu perspektive cijelog društva</a:t>
          </a:r>
          <a:endParaRPr lang="en-US" sz="1900" dirty="0">
            <a:latin typeface="+mn-lt"/>
          </a:endParaRPr>
        </a:p>
      </dgm:t>
    </dgm:pt>
    <dgm:pt modelId="{2445D04E-3AED-4C17-8B5F-263B05BDBD75}">
      <dgm:prSet phldrT="[Text]" custT="1"/>
      <dgm:spPr/>
      <dgm:t>
        <a:bodyPr/>
        <a:lstStyle/>
        <a:p>
          <a:r>
            <a:rPr lang="hr-BA" sz="1800" dirty="0" smtClean="0">
              <a:latin typeface="+mn-lt"/>
            </a:rPr>
            <a:t>Proces upotrebe različitih analitičkih metoda</a:t>
          </a:r>
          <a:endParaRPr lang="en-US" sz="1800" dirty="0">
            <a:latin typeface="+mn-lt"/>
          </a:endParaRPr>
        </a:p>
      </dgm:t>
    </dgm:pt>
    <dgm:pt modelId="{0F5B2692-7CB0-4A12-8ECD-E4DD843BE642}">
      <dgm:prSet custT="1"/>
      <dgm:spPr/>
      <dgm:t>
        <a:bodyPr/>
        <a:lstStyle/>
        <a:p>
          <a:r>
            <a:rPr lang="hr-BA" sz="3200" dirty="0" smtClean="0">
              <a:latin typeface="+mn-lt"/>
            </a:rPr>
            <a:t>PUP</a:t>
          </a:r>
          <a:r>
            <a:rPr lang="x-none" sz="3200" smtClean="0">
              <a:latin typeface="+mn-lt"/>
            </a:rPr>
            <a:t> је</a:t>
          </a:r>
          <a:r>
            <a:rPr lang="hr-BA" sz="3200" dirty="0" smtClean="0">
              <a:latin typeface="+mn-lt"/>
            </a:rPr>
            <a:t>s</a:t>
          </a:r>
          <a:r>
            <a:rPr lang="x-none" sz="3200" smtClean="0">
              <a:latin typeface="+mn-lt"/>
            </a:rPr>
            <a:t>те</a:t>
          </a:r>
          <a:endParaRPr lang="en-US" sz="3200" dirty="0">
            <a:latin typeface="+mn-lt"/>
          </a:endParaRPr>
        </a:p>
      </dgm:t>
    </dgm:pt>
    <dgm:pt modelId="{BB35C15D-FFBD-44FD-98D7-161799D7A718}" type="sibTrans" cxnId="{8E022EFF-E292-44B6-A688-612AD0E0BD92}">
      <dgm:prSet/>
      <dgm:spPr/>
      <dgm:t>
        <a:bodyPr/>
        <a:lstStyle/>
        <a:p>
          <a:endParaRPr lang="en-US">
            <a:latin typeface="Cambria" pitchFamily="18" charset="0"/>
          </a:endParaRPr>
        </a:p>
      </dgm:t>
    </dgm:pt>
    <dgm:pt modelId="{349BA37D-684E-4C5E-AF63-9450B122F243}" type="parTrans" cxnId="{8E022EFF-E292-44B6-A688-612AD0E0BD92}">
      <dgm:prSet/>
      <dgm:spPr/>
      <dgm:t>
        <a:bodyPr/>
        <a:lstStyle/>
        <a:p>
          <a:endParaRPr lang="en-US">
            <a:latin typeface="Cambria" pitchFamily="18" charset="0"/>
          </a:endParaRPr>
        </a:p>
      </dgm:t>
    </dgm:pt>
    <dgm:pt modelId="{0664FB03-6ADD-4675-9137-FC3D94B57B30}" type="sibTrans" cxnId="{33ED96BD-E5D0-4347-A518-173EE3E0B9DF}">
      <dgm:prSet/>
      <dgm:spPr/>
      <dgm:t>
        <a:bodyPr/>
        <a:lstStyle/>
        <a:p>
          <a:endParaRPr lang="en-US">
            <a:latin typeface="Cambria" pitchFamily="18" charset="0"/>
          </a:endParaRPr>
        </a:p>
      </dgm:t>
    </dgm:pt>
    <dgm:pt modelId="{A21AD4EE-947E-4010-A5C3-E8B2EAADB204}" type="parTrans" cxnId="{33ED96BD-E5D0-4347-A518-173EE3E0B9DF}">
      <dgm:prSet/>
      <dgm:spPr/>
      <dgm:t>
        <a:bodyPr/>
        <a:lstStyle/>
        <a:p>
          <a:endParaRPr lang="en-US">
            <a:latin typeface="Cambria" pitchFamily="18" charset="0"/>
          </a:endParaRPr>
        </a:p>
      </dgm:t>
    </dgm:pt>
    <dgm:pt modelId="{A18F9DB1-63A1-4A77-8EDA-1670EBF493A5}" type="sibTrans" cxnId="{99385C58-A168-42C0-9BB0-65D4EB081313}">
      <dgm:prSet/>
      <dgm:spPr/>
      <dgm:t>
        <a:bodyPr/>
        <a:lstStyle/>
        <a:p>
          <a:endParaRPr lang="en-US">
            <a:latin typeface="Cambria" pitchFamily="18" charset="0"/>
          </a:endParaRPr>
        </a:p>
      </dgm:t>
    </dgm:pt>
    <dgm:pt modelId="{7682B604-A9DD-476A-AB74-BDCE82712F6E}" type="parTrans" cxnId="{99385C58-A168-42C0-9BB0-65D4EB081313}">
      <dgm:prSet/>
      <dgm:spPr/>
      <dgm:t>
        <a:bodyPr/>
        <a:lstStyle/>
        <a:p>
          <a:endParaRPr lang="en-US">
            <a:latin typeface="Cambria" pitchFamily="18" charset="0"/>
          </a:endParaRPr>
        </a:p>
      </dgm:t>
    </dgm:pt>
    <dgm:pt modelId="{30105749-41D1-4ED8-A286-2B5CF080C3FF}">
      <dgm:prSet custT="1"/>
      <dgm:spPr/>
      <dgm:t>
        <a:bodyPr/>
        <a:lstStyle/>
        <a:p>
          <a:r>
            <a:rPr lang="hr-BA" sz="1900" dirty="0" smtClean="0">
              <a:latin typeface="+mn-lt"/>
            </a:rPr>
            <a:t>Pravni pristup rješavanju problema</a:t>
          </a:r>
          <a:endParaRPr lang="en-US" sz="1900" dirty="0">
            <a:latin typeface="+mn-lt"/>
          </a:endParaRPr>
        </a:p>
      </dgm:t>
    </dgm:pt>
    <dgm:pt modelId="{FCC203BE-7516-4462-BFD7-2B125F54F30B}" type="parTrans" cxnId="{05534C8A-438E-4915-83CE-6ADA9D50755D}">
      <dgm:prSet/>
      <dgm:spPr/>
      <dgm:t>
        <a:bodyPr/>
        <a:lstStyle/>
        <a:p>
          <a:endParaRPr lang="en-US">
            <a:latin typeface="Cambria" pitchFamily="18" charset="0"/>
          </a:endParaRPr>
        </a:p>
      </dgm:t>
    </dgm:pt>
    <dgm:pt modelId="{B811AC96-741D-46EF-BBB5-9C4850A01156}" type="sibTrans" cxnId="{05534C8A-438E-4915-83CE-6ADA9D50755D}">
      <dgm:prSet/>
      <dgm:spPr/>
      <dgm:t>
        <a:bodyPr/>
        <a:lstStyle/>
        <a:p>
          <a:endParaRPr lang="en-US">
            <a:latin typeface="Cambria" pitchFamily="18" charset="0"/>
          </a:endParaRPr>
        </a:p>
      </dgm:t>
    </dgm:pt>
    <dgm:pt modelId="{4C061E8B-5D65-42DE-84B9-D02CE2A90B97}">
      <dgm:prSet phldrT="[Text]"/>
      <dgm:spPr/>
      <dgm:t>
        <a:bodyPr/>
        <a:lstStyle/>
        <a:p>
          <a:r>
            <a:rPr lang="hr-BA" dirty="0" smtClean="0">
              <a:latin typeface="+mn-lt"/>
            </a:rPr>
            <a:t>Multidiscipliarni pristup rješavanju problema</a:t>
          </a:r>
          <a:endParaRPr lang="en-US" dirty="0">
            <a:latin typeface="+mn-lt"/>
          </a:endParaRPr>
        </a:p>
      </dgm:t>
    </dgm:pt>
    <dgm:pt modelId="{B91E0A1B-A2EA-4DFD-8BE4-0AF645A25608}" type="parTrans" cxnId="{7B5784CB-EF31-4166-96A7-92FF0CB983CE}">
      <dgm:prSet/>
      <dgm:spPr/>
      <dgm:t>
        <a:bodyPr/>
        <a:lstStyle/>
        <a:p>
          <a:endParaRPr lang="en-US">
            <a:latin typeface="Cambria" pitchFamily="18" charset="0"/>
          </a:endParaRPr>
        </a:p>
      </dgm:t>
    </dgm:pt>
    <dgm:pt modelId="{43FEF3AD-4CC0-4BE4-90F2-FF48D378A1A1}" type="sibTrans" cxnId="{7B5784CB-EF31-4166-96A7-92FF0CB983CE}">
      <dgm:prSet/>
      <dgm:spPr/>
      <dgm:t>
        <a:bodyPr/>
        <a:lstStyle/>
        <a:p>
          <a:endParaRPr lang="en-US">
            <a:latin typeface="Cambria" pitchFamily="18" charset="0"/>
          </a:endParaRPr>
        </a:p>
      </dgm:t>
    </dgm:pt>
    <dgm:pt modelId="{6AEA1A99-EAF9-4FBF-AC61-9CFCC5C76071}" type="pres">
      <dgm:prSet presAssocID="{F49655DC-DE2D-4F97-A17A-87C243CD3091}" presName="theList" presStyleCnt="0">
        <dgm:presLayoutVars>
          <dgm:dir/>
          <dgm:animLvl val="lvl"/>
          <dgm:resizeHandles val="exact"/>
        </dgm:presLayoutVars>
      </dgm:prSet>
      <dgm:spPr/>
      <dgm:t>
        <a:bodyPr/>
        <a:lstStyle/>
        <a:p>
          <a:endParaRPr lang="en-US"/>
        </a:p>
      </dgm:t>
    </dgm:pt>
    <dgm:pt modelId="{D8BD4769-80B2-4144-A732-AC2B02F0DDD7}" type="pres">
      <dgm:prSet presAssocID="{D51D6280-8236-4538-8648-7EB2FC5751AA}" presName="compNode" presStyleCnt="0"/>
      <dgm:spPr/>
      <dgm:t>
        <a:bodyPr/>
        <a:lstStyle/>
        <a:p>
          <a:endParaRPr lang="sr-Latn-CS"/>
        </a:p>
      </dgm:t>
    </dgm:pt>
    <dgm:pt modelId="{B9FF98B1-D983-46B0-9C31-52B95C401ED7}" type="pres">
      <dgm:prSet presAssocID="{D51D6280-8236-4538-8648-7EB2FC5751AA}" presName="aNode" presStyleLbl="bgShp" presStyleIdx="0" presStyleCnt="2"/>
      <dgm:spPr/>
      <dgm:t>
        <a:bodyPr/>
        <a:lstStyle/>
        <a:p>
          <a:endParaRPr lang="en-US"/>
        </a:p>
      </dgm:t>
    </dgm:pt>
    <dgm:pt modelId="{7DEB4D7B-CAB4-442C-8C5F-B4B89DABB164}" type="pres">
      <dgm:prSet presAssocID="{D51D6280-8236-4538-8648-7EB2FC5751AA}" presName="textNode" presStyleLbl="bgShp" presStyleIdx="0" presStyleCnt="2"/>
      <dgm:spPr/>
      <dgm:t>
        <a:bodyPr/>
        <a:lstStyle/>
        <a:p>
          <a:endParaRPr lang="en-US"/>
        </a:p>
      </dgm:t>
    </dgm:pt>
    <dgm:pt modelId="{7053B328-5501-41E9-8AD6-A0AE290E6D09}" type="pres">
      <dgm:prSet presAssocID="{D51D6280-8236-4538-8648-7EB2FC5751AA}" presName="compChildNode" presStyleCnt="0"/>
      <dgm:spPr/>
      <dgm:t>
        <a:bodyPr/>
        <a:lstStyle/>
        <a:p>
          <a:endParaRPr lang="sr-Latn-CS"/>
        </a:p>
      </dgm:t>
    </dgm:pt>
    <dgm:pt modelId="{E459574C-FEA8-446F-894C-B0F9BCCBD62F}" type="pres">
      <dgm:prSet presAssocID="{D51D6280-8236-4538-8648-7EB2FC5751AA}" presName="theInnerList" presStyleCnt="0"/>
      <dgm:spPr/>
      <dgm:t>
        <a:bodyPr/>
        <a:lstStyle/>
        <a:p>
          <a:endParaRPr lang="sr-Latn-CS"/>
        </a:p>
      </dgm:t>
    </dgm:pt>
    <dgm:pt modelId="{788D0993-6F05-415F-8090-DC92EB02C628}" type="pres">
      <dgm:prSet presAssocID="{B0A27D21-F5FB-4C6E-8C44-06149C01A07C}" presName="childNode" presStyleLbl="node1" presStyleIdx="0" presStyleCnt="10" custScaleY="195588" custLinFactY="-100000" custLinFactNeighborX="-147" custLinFactNeighborY="-133797">
        <dgm:presLayoutVars>
          <dgm:bulletEnabled val="1"/>
        </dgm:presLayoutVars>
      </dgm:prSet>
      <dgm:spPr/>
      <dgm:t>
        <a:bodyPr/>
        <a:lstStyle/>
        <a:p>
          <a:endParaRPr lang="en-US"/>
        </a:p>
      </dgm:t>
    </dgm:pt>
    <dgm:pt modelId="{41328AE2-6410-4BE5-94B0-2A07DC3DC529}" type="pres">
      <dgm:prSet presAssocID="{B0A27D21-F5FB-4C6E-8C44-06149C01A07C}" presName="aSpace2" presStyleCnt="0"/>
      <dgm:spPr/>
      <dgm:t>
        <a:bodyPr/>
        <a:lstStyle/>
        <a:p>
          <a:endParaRPr lang="sr-Latn-CS"/>
        </a:p>
      </dgm:t>
    </dgm:pt>
    <dgm:pt modelId="{898BAB21-87B8-4BF6-922B-28E4B4FEE773}" type="pres">
      <dgm:prSet presAssocID="{EE9DB2D0-D63E-48A3-9C84-DDFC43628A1C}" presName="childNode" presStyleLbl="node1" presStyleIdx="1" presStyleCnt="10" custScaleY="134530" custLinFactY="-90364" custLinFactNeighborX="-147" custLinFactNeighborY="-100000">
        <dgm:presLayoutVars>
          <dgm:bulletEnabled val="1"/>
        </dgm:presLayoutVars>
      </dgm:prSet>
      <dgm:spPr/>
      <dgm:t>
        <a:bodyPr/>
        <a:lstStyle/>
        <a:p>
          <a:endParaRPr lang="en-US"/>
        </a:p>
      </dgm:t>
    </dgm:pt>
    <dgm:pt modelId="{12BCD9AB-F9FE-44E1-99CE-B220017E03D9}" type="pres">
      <dgm:prSet presAssocID="{EE9DB2D0-D63E-48A3-9C84-DDFC43628A1C}" presName="aSpace2" presStyleCnt="0"/>
      <dgm:spPr/>
      <dgm:t>
        <a:bodyPr/>
        <a:lstStyle/>
        <a:p>
          <a:endParaRPr lang="sr-Latn-CS"/>
        </a:p>
      </dgm:t>
    </dgm:pt>
    <dgm:pt modelId="{B1D2EBB2-E560-48C1-8272-651E14674D33}" type="pres">
      <dgm:prSet presAssocID="{351388DC-92E4-4D36-8148-466D763346D6}" presName="childNode" presStyleLbl="node1" presStyleIdx="2" presStyleCnt="10" custScaleY="206425" custLinFactY="-66055" custLinFactNeighborX="-147" custLinFactNeighborY="-100000">
        <dgm:presLayoutVars>
          <dgm:bulletEnabled val="1"/>
        </dgm:presLayoutVars>
      </dgm:prSet>
      <dgm:spPr/>
      <dgm:t>
        <a:bodyPr/>
        <a:lstStyle/>
        <a:p>
          <a:endParaRPr lang="en-US"/>
        </a:p>
      </dgm:t>
    </dgm:pt>
    <dgm:pt modelId="{EBE85D9D-5556-429E-A871-DF93D495EF17}" type="pres">
      <dgm:prSet presAssocID="{351388DC-92E4-4D36-8148-466D763346D6}" presName="aSpace2" presStyleCnt="0"/>
      <dgm:spPr/>
      <dgm:t>
        <a:bodyPr/>
        <a:lstStyle/>
        <a:p>
          <a:endParaRPr lang="sr-Latn-CS"/>
        </a:p>
      </dgm:t>
    </dgm:pt>
    <dgm:pt modelId="{71D2B7A5-101A-4DB7-B492-030065B7D1E6}" type="pres">
      <dgm:prSet presAssocID="{730347D0-4014-4850-8BA1-B9D2217212B5}" presName="childNode" presStyleLbl="node1" presStyleIdx="3" presStyleCnt="10" custScaleY="149648" custLinFactY="-45322" custLinFactNeighborX="-147" custLinFactNeighborY="-100000">
        <dgm:presLayoutVars>
          <dgm:bulletEnabled val="1"/>
        </dgm:presLayoutVars>
      </dgm:prSet>
      <dgm:spPr/>
      <dgm:t>
        <a:bodyPr/>
        <a:lstStyle/>
        <a:p>
          <a:endParaRPr lang="en-US"/>
        </a:p>
      </dgm:t>
    </dgm:pt>
    <dgm:pt modelId="{CB38060A-DC30-4184-A1C6-7B5CA9B44D8B}" type="pres">
      <dgm:prSet presAssocID="{730347D0-4014-4850-8BA1-B9D2217212B5}" presName="aSpace2" presStyleCnt="0"/>
      <dgm:spPr/>
      <dgm:t>
        <a:bodyPr/>
        <a:lstStyle/>
        <a:p>
          <a:endParaRPr lang="en-US"/>
        </a:p>
      </dgm:t>
    </dgm:pt>
    <dgm:pt modelId="{56F4C820-9CA2-4C8E-87EC-55CE04C51DDF}" type="pres">
      <dgm:prSet presAssocID="{30105749-41D1-4ED8-A286-2B5CF080C3FF}" presName="childNode" presStyleLbl="node1" presStyleIdx="4" presStyleCnt="10" custScaleY="170098" custLinFactY="-21127" custLinFactNeighborX="-147" custLinFactNeighborY="-100000">
        <dgm:presLayoutVars>
          <dgm:bulletEnabled val="1"/>
        </dgm:presLayoutVars>
      </dgm:prSet>
      <dgm:spPr/>
      <dgm:t>
        <a:bodyPr/>
        <a:lstStyle/>
        <a:p>
          <a:endParaRPr lang="en-US"/>
        </a:p>
      </dgm:t>
    </dgm:pt>
    <dgm:pt modelId="{7349948F-BA58-4630-894F-85ED9CBA7D94}" type="pres">
      <dgm:prSet presAssocID="{D51D6280-8236-4538-8648-7EB2FC5751AA}" presName="aSpace" presStyleCnt="0"/>
      <dgm:spPr/>
      <dgm:t>
        <a:bodyPr/>
        <a:lstStyle/>
        <a:p>
          <a:endParaRPr lang="sr-Latn-CS"/>
        </a:p>
      </dgm:t>
    </dgm:pt>
    <dgm:pt modelId="{1CDF979C-CC61-4EE4-B837-BD7B7BC43211}" type="pres">
      <dgm:prSet presAssocID="{0F5B2692-7CB0-4A12-8ECD-E4DD843BE642}" presName="compNode" presStyleCnt="0"/>
      <dgm:spPr/>
      <dgm:t>
        <a:bodyPr/>
        <a:lstStyle/>
        <a:p>
          <a:endParaRPr lang="sr-Latn-CS"/>
        </a:p>
      </dgm:t>
    </dgm:pt>
    <dgm:pt modelId="{BAACFDCD-BF8A-4CA2-A532-642463E3D65E}" type="pres">
      <dgm:prSet presAssocID="{0F5B2692-7CB0-4A12-8ECD-E4DD843BE642}" presName="aNode" presStyleLbl="bgShp" presStyleIdx="1" presStyleCnt="2" custLinFactNeighborX="244"/>
      <dgm:spPr/>
      <dgm:t>
        <a:bodyPr/>
        <a:lstStyle/>
        <a:p>
          <a:endParaRPr lang="en-US"/>
        </a:p>
      </dgm:t>
    </dgm:pt>
    <dgm:pt modelId="{33A02807-B297-40BB-80C7-3971F2FAB73F}" type="pres">
      <dgm:prSet presAssocID="{0F5B2692-7CB0-4A12-8ECD-E4DD843BE642}" presName="textNode" presStyleLbl="bgShp" presStyleIdx="1" presStyleCnt="2"/>
      <dgm:spPr/>
      <dgm:t>
        <a:bodyPr/>
        <a:lstStyle/>
        <a:p>
          <a:endParaRPr lang="en-US"/>
        </a:p>
      </dgm:t>
    </dgm:pt>
    <dgm:pt modelId="{B54181B8-4AB7-4D51-B6F8-2110C4466FEE}" type="pres">
      <dgm:prSet presAssocID="{0F5B2692-7CB0-4A12-8ECD-E4DD843BE642}" presName="compChildNode" presStyleCnt="0"/>
      <dgm:spPr/>
      <dgm:t>
        <a:bodyPr/>
        <a:lstStyle/>
        <a:p>
          <a:endParaRPr lang="sr-Latn-CS"/>
        </a:p>
      </dgm:t>
    </dgm:pt>
    <dgm:pt modelId="{4C99B218-FC02-4211-B4A8-6A11D92AD14E}" type="pres">
      <dgm:prSet presAssocID="{0F5B2692-7CB0-4A12-8ECD-E4DD843BE642}" presName="theInnerList" presStyleCnt="0"/>
      <dgm:spPr/>
      <dgm:t>
        <a:bodyPr/>
        <a:lstStyle/>
        <a:p>
          <a:endParaRPr lang="sr-Latn-CS"/>
        </a:p>
      </dgm:t>
    </dgm:pt>
    <dgm:pt modelId="{2C68A340-BA7C-4DC2-B58F-4A235EEB2125}" type="pres">
      <dgm:prSet presAssocID="{2445D04E-3AED-4C17-8B5F-263B05BDBD75}" presName="childNode" presStyleLbl="node1" presStyleIdx="5" presStyleCnt="10" custScaleX="109705" custScaleY="159297" custLinFactY="-81557" custLinFactNeighborX="147" custLinFactNeighborY="-100000">
        <dgm:presLayoutVars>
          <dgm:bulletEnabled val="1"/>
        </dgm:presLayoutVars>
      </dgm:prSet>
      <dgm:spPr/>
      <dgm:t>
        <a:bodyPr/>
        <a:lstStyle/>
        <a:p>
          <a:endParaRPr lang="en-US"/>
        </a:p>
      </dgm:t>
    </dgm:pt>
    <dgm:pt modelId="{A4B8DAA6-3C5B-4A1D-8591-8F43814C766E}" type="pres">
      <dgm:prSet presAssocID="{2445D04E-3AED-4C17-8B5F-263B05BDBD75}" presName="aSpace2" presStyleCnt="0"/>
      <dgm:spPr/>
      <dgm:t>
        <a:bodyPr/>
        <a:lstStyle/>
        <a:p>
          <a:endParaRPr lang="sr-Latn-CS"/>
        </a:p>
      </dgm:t>
    </dgm:pt>
    <dgm:pt modelId="{A95471CC-53BD-4FD9-9AF7-67985B6D07A6}" type="pres">
      <dgm:prSet presAssocID="{55E4B97E-9092-4BA3-9AFB-1A0F4A859B07}" presName="childNode" presStyleLbl="node1" presStyleIdx="6" presStyleCnt="10" custScaleX="109705" custScaleY="104782" custLinFactY="-75391" custLinFactNeighborX="147" custLinFactNeighborY="-100000">
        <dgm:presLayoutVars>
          <dgm:bulletEnabled val="1"/>
        </dgm:presLayoutVars>
      </dgm:prSet>
      <dgm:spPr/>
      <dgm:t>
        <a:bodyPr/>
        <a:lstStyle/>
        <a:p>
          <a:endParaRPr lang="en-US"/>
        </a:p>
      </dgm:t>
    </dgm:pt>
    <dgm:pt modelId="{8CAD72F6-6EAE-4F17-A849-F6E443DC02D2}" type="pres">
      <dgm:prSet presAssocID="{55E4B97E-9092-4BA3-9AFB-1A0F4A859B07}" presName="aSpace2" presStyleCnt="0"/>
      <dgm:spPr/>
      <dgm:t>
        <a:bodyPr/>
        <a:lstStyle/>
        <a:p>
          <a:endParaRPr lang="sr-Latn-CS"/>
        </a:p>
      </dgm:t>
    </dgm:pt>
    <dgm:pt modelId="{484A30F5-148B-476D-B23E-0FEE49948D81}" type="pres">
      <dgm:prSet presAssocID="{1636D6C9-1216-47BF-A874-18C312BAFD8B}" presName="childNode" presStyleLbl="node1" presStyleIdx="7" presStyleCnt="10" custScaleX="109705" custScaleY="154699" custLinFactY="-59922" custLinFactNeighborX="147" custLinFactNeighborY="-100000">
        <dgm:presLayoutVars>
          <dgm:bulletEnabled val="1"/>
        </dgm:presLayoutVars>
      </dgm:prSet>
      <dgm:spPr/>
      <dgm:t>
        <a:bodyPr/>
        <a:lstStyle/>
        <a:p>
          <a:endParaRPr lang="en-US"/>
        </a:p>
      </dgm:t>
    </dgm:pt>
    <dgm:pt modelId="{1AD95CFE-77D5-46D2-BEAA-A00E5B1A5B38}" type="pres">
      <dgm:prSet presAssocID="{1636D6C9-1216-47BF-A874-18C312BAFD8B}" presName="aSpace2" presStyleCnt="0"/>
      <dgm:spPr/>
      <dgm:t>
        <a:bodyPr/>
        <a:lstStyle/>
        <a:p>
          <a:endParaRPr lang="sr-Latn-CS"/>
        </a:p>
      </dgm:t>
    </dgm:pt>
    <dgm:pt modelId="{F7026F35-DAFC-47DB-AFD1-E1D9B12B56D6}" type="pres">
      <dgm:prSet presAssocID="{846F4FD3-A1AB-4572-8661-A254164574FF}" presName="childNode" presStyleLbl="node1" presStyleIdx="8" presStyleCnt="10" custScaleX="109706" custScaleY="120283" custLinFactY="-34087" custLinFactNeighborX="148" custLinFactNeighborY="-100000">
        <dgm:presLayoutVars>
          <dgm:bulletEnabled val="1"/>
        </dgm:presLayoutVars>
      </dgm:prSet>
      <dgm:spPr/>
      <dgm:t>
        <a:bodyPr/>
        <a:lstStyle/>
        <a:p>
          <a:endParaRPr lang="en-US"/>
        </a:p>
      </dgm:t>
    </dgm:pt>
    <dgm:pt modelId="{ACEA8841-8873-41E6-AD02-86651F0DBCA1}" type="pres">
      <dgm:prSet presAssocID="{846F4FD3-A1AB-4572-8661-A254164574FF}" presName="aSpace2" presStyleCnt="0"/>
      <dgm:spPr/>
      <dgm:t>
        <a:bodyPr/>
        <a:lstStyle/>
        <a:p>
          <a:endParaRPr lang="en-US"/>
        </a:p>
      </dgm:t>
    </dgm:pt>
    <dgm:pt modelId="{5D4D7361-D0DF-4044-AFB0-7C52264EE2AB}" type="pres">
      <dgm:prSet presAssocID="{4C061E8B-5D65-42DE-84B9-D02CE2A90B97}" presName="childNode" presStyleLbl="node1" presStyleIdx="9" presStyleCnt="10" custScaleX="109705" custScaleY="129849" custLinFactY="-19049" custLinFactNeighborX="147" custLinFactNeighborY="-100000">
        <dgm:presLayoutVars>
          <dgm:bulletEnabled val="1"/>
        </dgm:presLayoutVars>
      </dgm:prSet>
      <dgm:spPr/>
      <dgm:t>
        <a:bodyPr/>
        <a:lstStyle/>
        <a:p>
          <a:endParaRPr lang="en-US"/>
        </a:p>
      </dgm:t>
    </dgm:pt>
  </dgm:ptLst>
  <dgm:cxnLst>
    <dgm:cxn modelId="{3D2992D7-A182-493E-A1C2-66349CE9ACF0}" type="presOf" srcId="{EE9DB2D0-D63E-48A3-9C84-DDFC43628A1C}" destId="{898BAB21-87B8-4BF6-922B-28E4B4FEE773}" srcOrd="0" destOrd="0" presId="urn:microsoft.com/office/officeart/2005/8/layout/lProcess2"/>
    <dgm:cxn modelId="{483A4EFF-64C6-4FC1-9753-2F9C7EF96BD0}" type="presOf" srcId="{0F5B2692-7CB0-4A12-8ECD-E4DD843BE642}" destId="{33A02807-B297-40BB-80C7-3971F2FAB73F}" srcOrd="1" destOrd="0" presId="urn:microsoft.com/office/officeart/2005/8/layout/lProcess2"/>
    <dgm:cxn modelId="{FE98EF68-8BB3-466E-A2FB-AA7FFA686959}" type="presOf" srcId="{730347D0-4014-4850-8BA1-B9D2217212B5}" destId="{71D2B7A5-101A-4DB7-B492-030065B7D1E6}" srcOrd="0" destOrd="0" presId="urn:microsoft.com/office/officeart/2005/8/layout/lProcess2"/>
    <dgm:cxn modelId="{8555263E-2BCA-49D5-AA9A-C3E63512CBDD}" type="presOf" srcId="{55E4B97E-9092-4BA3-9AFB-1A0F4A859B07}" destId="{A95471CC-53BD-4FD9-9AF7-67985B6D07A6}" srcOrd="0" destOrd="0" presId="urn:microsoft.com/office/officeart/2005/8/layout/lProcess2"/>
    <dgm:cxn modelId="{EB1DC83D-B920-4955-86B4-3AB205E78F44}" srcId="{D51D6280-8236-4538-8648-7EB2FC5751AA}" destId="{730347D0-4014-4850-8BA1-B9D2217212B5}" srcOrd="3" destOrd="0" parTransId="{6C16E6BD-B55D-4461-A611-A13F68FF1F4D}" sibTransId="{BF4A8674-34AF-417F-B53C-2D0ACF8006DB}"/>
    <dgm:cxn modelId="{33ED96BD-E5D0-4347-A518-173EE3E0B9DF}" srcId="{0F5B2692-7CB0-4A12-8ECD-E4DD843BE642}" destId="{55E4B97E-9092-4BA3-9AFB-1A0F4A859B07}" srcOrd="1" destOrd="0" parTransId="{A21AD4EE-947E-4010-A5C3-E8B2EAADB204}" sibTransId="{0664FB03-6ADD-4675-9137-FC3D94B57B30}"/>
    <dgm:cxn modelId="{EAE51914-A728-43A8-969C-C67027F925E1}" srcId="{D51D6280-8236-4538-8648-7EB2FC5751AA}" destId="{EE9DB2D0-D63E-48A3-9C84-DDFC43628A1C}" srcOrd="1" destOrd="0" parTransId="{C58A909D-51E5-41DD-926E-828A77314374}" sibTransId="{9A48634C-691F-4A2E-9FE6-FC5F20285EC9}"/>
    <dgm:cxn modelId="{8D4F8174-B048-45CC-ACA4-A8CFEC2CB43E}" type="presOf" srcId="{D51D6280-8236-4538-8648-7EB2FC5751AA}" destId="{7DEB4D7B-CAB4-442C-8C5F-B4B89DABB164}" srcOrd="1" destOrd="0" presId="urn:microsoft.com/office/officeart/2005/8/layout/lProcess2"/>
    <dgm:cxn modelId="{737726EB-E70C-4833-9619-2B3501810CCA}" type="presOf" srcId="{D51D6280-8236-4538-8648-7EB2FC5751AA}" destId="{B9FF98B1-D983-46B0-9C31-52B95C401ED7}" srcOrd="0" destOrd="0" presId="urn:microsoft.com/office/officeart/2005/8/layout/lProcess2"/>
    <dgm:cxn modelId="{99385C58-A168-42C0-9BB0-65D4EB081313}" srcId="{0F5B2692-7CB0-4A12-8ECD-E4DD843BE642}" destId="{2445D04E-3AED-4C17-8B5F-263B05BDBD75}" srcOrd="0" destOrd="0" parTransId="{7682B604-A9DD-476A-AB74-BDCE82712F6E}" sibTransId="{A18F9DB1-63A1-4A77-8EDA-1670EBF493A5}"/>
    <dgm:cxn modelId="{32890ABB-7B27-4CAB-8A82-51B7DB95DB04}" type="presOf" srcId="{1636D6C9-1216-47BF-A874-18C312BAFD8B}" destId="{484A30F5-148B-476D-B23E-0FEE49948D81}" srcOrd="0" destOrd="0" presId="urn:microsoft.com/office/officeart/2005/8/layout/lProcess2"/>
    <dgm:cxn modelId="{8CF19454-8DCE-46B8-A649-21753F6AC840}" type="presOf" srcId="{F49655DC-DE2D-4F97-A17A-87C243CD3091}" destId="{6AEA1A99-EAF9-4FBF-AC61-9CFCC5C76071}" srcOrd="0" destOrd="0" presId="urn:microsoft.com/office/officeart/2005/8/layout/lProcess2"/>
    <dgm:cxn modelId="{03B78193-B2CD-412E-BC96-F7D201E22000}" srcId="{D51D6280-8236-4538-8648-7EB2FC5751AA}" destId="{351388DC-92E4-4D36-8148-466D763346D6}" srcOrd="2" destOrd="0" parTransId="{B41052C9-1CAF-4F94-976A-B36A8A435A50}" sibTransId="{721FF7C7-EDE2-4A82-9FE4-03A856E5D478}"/>
    <dgm:cxn modelId="{1485445F-BED9-47B0-A31F-7E57EE706DC2}" type="presOf" srcId="{846F4FD3-A1AB-4572-8661-A254164574FF}" destId="{F7026F35-DAFC-47DB-AFD1-E1D9B12B56D6}" srcOrd="0" destOrd="0" presId="urn:microsoft.com/office/officeart/2005/8/layout/lProcess2"/>
    <dgm:cxn modelId="{8E022EFF-E292-44B6-A688-612AD0E0BD92}" srcId="{F49655DC-DE2D-4F97-A17A-87C243CD3091}" destId="{0F5B2692-7CB0-4A12-8ECD-E4DD843BE642}" srcOrd="1" destOrd="0" parTransId="{349BA37D-684E-4C5E-AF63-9450B122F243}" sibTransId="{BB35C15D-FFBD-44FD-98D7-161799D7A718}"/>
    <dgm:cxn modelId="{05534C8A-438E-4915-83CE-6ADA9D50755D}" srcId="{D51D6280-8236-4538-8648-7EB2FC5751AA}" destId="{30105749-41D1-4ED8-A286-2B5CF080C3FF}" srcOrd="4" destOrd="0" parTransId="{FCC203BE-7516-4462-BFD7-2B125F54F30B}" sibTransId="{B811AC96-741D-46EF-BBB5-9C4850A01156}"/>
    <dgm:cxn modelId="{BDF7D4AD-777A-4A6A-9454-F0CA42DBC510}" srcId="{D51D6280-8236-4538-8648-7EB2FC5751AA}" destId="{B0A27D21-F5FB-4C6E-8C44-06149C01A07C}" srcOrd="0" destOrd="0" parTransId="{6D3C18B5-49B3-4DCA-89AD-FBA9B386D824}" sibTransId="{438C4774-563C-4EE3-A790-D2362C71324F}"/>
    <dgm:cxn modelId="{42F185D9-1397-4C17-89ED-C65A45DDA717}" type="presOf" srcId="{351388DC-92E4-4D36-8148-466D763346D6}" destId="{B1D2EBB2-E560-48C1-8272-651E14674D33}" srcOrd="0" destOrd="0" presId="urn:microsoft.com/office/officeart/2005/8/layout/lProcess2"/>
    <dgm:cxn modelId="{02258E6C-2EAC-4BFF-BEF0-4C4DAAA68AD4}" srcId="{F49655DC-DE2D-4F97-A17A-87C243CD3091}" destId="{D51D6280-8236-4538-8648-7EB2FC5751AA}" srcOrd="0" destOrd="0" parTransId="{89E9FE65-FEE6-45B6-B3F5-93A17E0BDD51}" sibTransId="{9121BC51-1E70-4E52-AC47-88E8A14EAFCB}"/>
    <dgm:cxn modelId="{798870A5-B85D-4710-A6F1-C0A401FC7641}" type="presOf" srcId="{B0A27D21-F5FB-4C6E-8C44-06149C01A07C}" destId="{788D0993-6F05-415F-8090-DC92EB02C628}" srcOrd="0" destOrd="0" presId="urn:microsoft.com/office/officeart/2005/8/layout/lProcess2"/>
    <dgm:cxn modelId="{00E979BB-0CC3-4616-A157-5ECDADA0BA50}" srcId="{0F5B2692-7CB0-4A12-8ECD-E4DD843BE642}" destId="{1636D6C9-1216-47BF-A874-18C312BAFD8B}" srcOrd="2" destOrd="0" parTransId="{D69AFD06-5BEE-4C85-B464-378115D3E77C}" sibTransId="{E164CAF9-84FC-41E7-914D-B0E6E1FC258C}"/>
    <dgm:cxn modelId="{532B8EE2-8F6C-4F90-8AE5-4EC97AB2A95F}" type="presOf" srcId="{0F5B2692-7CB0-4A12-8ECD-E4DD843BE642}" destId="{BAACFDCD-BF8A-4CA2-A532-642463E3D65E}" srcOrd="0" destOrd="0" presId="urn:microsoft.com/office/officeart/2005/8/layout/lProcess2"/>
    <dgm:cxn modelId="{2BC423E6-0A79-4FD1-A666-A6258BD3CAE1}" type="presOf" srcId="{4C061E8B-5D65-42DE-84B9-D02CE2A90B97}" destId="{5D4D7361-D0DF-4044-AFB0-7C52264EE2AB}" srcOrd="0" destOrd="0" presId="urn:microsoft.com/office/officeart/2005/8/layout/lProcess2"/>
    <dgm:cxn modelId="{7B5784CB-EF31-4166-96A7-92FF0CB983CE}" srcId="{0F5B2692-7CB0-4A12-8ECD-E4DD843BE642}" destId="{4C061E8B-5D65-42DE-84B9-D02CE2A90B97}" srcOrd="4" destOrd="0" parTransId="{B91E0A1B-A2EA-4DFD-8BE4-0AF645A25608}" sibTransId="{43FEF3AD-4CC0-4BE4-90F2-FF48D378A1A1}"/>
    <dgm:cxn modelId="{4AC8CC6B-B6F9-44BA-A7D0-45AA15BFBEA8}" type="presOf" srcId="{2445D04E-3AED-4C17-8B5F-263B05BDBD75}" destId="{2C68A340-BA7C-4DC2-B58F-4A235EEB2125}" srcOrd="0" destOrd="0" presId="urn:microsoft.com/office/officeart/2005/8/layout/lProcess2"/>
    <dgm:cxn modelId="{744BEC4F-BE2F-404D-885E-D1EE0A5B5149}" type="presOf" srcId="{30105749-41D1-4ED8-A286-2B5CF080C3FF}" destId="{56F4C820-9CA2-4C8E-87EC-55CE04C51DDF}" srcOrd="0" destOrd="0" presId="urn:microsoft.com/office/officeart/2005/8/layout/lProcess2"/>
    <dgm:cxn modelId="{1C5720D9-D833-4615-89CB-092B335204A5}" srcId="{0F5B2692-7CB0-4A12-8ECD-E4DD843BE642}" destId="{846F4FD3-A1AB-4572-8661-A254164574FF}" srcOrd="3" destOrd="0" parTransId="{2C525EC5-D924-4714-8D06-303A91AEF41E}" sibTransId="{76530B98-A140-4A16-A0CA-EFB6CECAE025}"/>
    <dgm:cxn modelId="{FF170ABB-C0FD-409E-9A68-AD14E5D914E4}" type="presParOf" srcId="{6AEA1A99-EAF9-4FBF-AC61-9CFCC5C76071}" destId="{D8BD4769-80B2-4144-A732-AC2B02F0DDD7}" srcOrd="0" destOrd="0" presId="urn:microsoft.com/office/officeart/2005/8/layout/lProcess2"/>
    <dgm:cxn modelId="{3BF2F7EB-C681-4055-86C3-8025D8E963F3}" type="presParOf" srcId="{D8BD4769-80B2-4144-A732-AC2B02F0DDD7}" destId="{B9FF98B1-D983-46B0-9C31-52B95C401ED7}" srcOrd="0" destOrd="0" presId="urn:microsoft.com/office/officeart/2005/8/layout/lProcess2"/>
    <dgm:cxn modelId="{F8313D7A-54B3-444D-8574-2586C78DF19A}" type="presParOf" srcId="{D8BD4769-80B2-4144-A732-AC2B02F0DDD7}" destId="{7DEB4D7B-CAB4-442C-8C5F-B4B89DABB164}" srcOrd="1" destOrd="0" presId="urn:microsoft.com/office/officeart/2005/8/layout/lProcess2"/>
    <dgm:cxn modelId="{426B8AB0-BCC9-4472-B9D0-055525D97460}" type="presParOf" srcId="{D8BD4769-80B2-4144-A732-AC2B02F0DDD7}" destId="{7053B328-5501-41E9-8AD6-A0AE290E6D09}" srcOrd="2" destOrd="0" presId="urn:microsoft.com/office/officeart/2005/8/layout/lProcess2"/>
    <dgm:cxn modelId="{06D2634C-9B15-4EAB-9833-AA58012AFF26}" type="presParOf" srcId="{7053B328-5501-41E9-8AD6-A0AE290E6D09}" destId="{E459574C-FEA8-446F-894C-B0F9BCCBD62F}" srcOrd="0" destOrd="0" presId="urn:microsoft.com/office/officeart/2005/8/layout/lProcess2"/>
    <dgm:cxn modelId="{B3A06F32-817C-4429-B2B2-12D63568F5EC}" type="presParOf" srcId="{E459574C-FEA8-446F-894C-B0F9BCCBD62F}" destId="{788D0993-6F05-415F-8090-DC92EB02C628}" srcOrd="0" destOrd="0" presId="urn:microsoft.com/office/officeart/2005/8/layout/lProcess2"/>
    <dgm:cxn modelId="{A44437BE-F68F-4B9C-A1A5-637695852AAD}" type="presParOf" srcId="{E459574C-FEA8-446F-894C-B0F9BCCBD62F}" destId="{41328AE2-6410-4BE5-94B0-2A07DC3DC529}" srcOrd="1" destOrd="0" presId="urn:microsoft.com/office/officeart/2005/8/layout/lProcess2"/>
    <dgm:cxn modelId="{C682754C-063E-4B40-8913-8132A2287336}" type="presParOf" srcId="{E459574C-FEA8-446F-894C-B0F9BCCBD62F}" destId="{898BAB21-87B8-4BF6-922B-28E4B4FEE773}" srcOrd="2" destOrd="0" presId="urn:microsoft.com/office/officeart/2005/8/layout/lProcess2"/>
    <dgm:cxn modelId="{A15DFDFB-7468-4203-A47B-8CE251B53EDF}" type="presParOf" srcId="{E459574C-FEA8-446F-894C-B0F9BCCBD62F}" destId="{12BCD9AB-F9FE-44E1-99CE-B220017E03D9}" srcOrd="3" destOrd="0" presId="urn:microsoft.com/office/officeart/2005/8/layout/lProcess2"/>
    <dgm:cxn modelId="{1E11E08C-09DF-49A1-9E6B-974358684B71}" type="presParOf" srcId="{E459574C-FEA8-446F-894C-B0F9BCCBD62F}" destId="{B1D2EBB2-E560-48C1-8272-651E14674D33}" srcOrd="4" destOrd="0" presId="urn:microsoft.com/office/officeart/2005/8/layout/lProcess2"/>
    <dgm:cxn modelId="{8042BFB4-0BB7-4424-A52D-1A02BF244455}" type="presParOf" srcId="{E459574C-FEA8-446F-894C-B0F9BCCBD62F}" destId="{EBE85D9D-5556-429E-A871-DF93D495EF17}" srcOrd="5" destOrd="0" presId="urn:microsoft.com/office/officeart/2005/8/layout/lProcess2"/>
    <dgm:cxn modelId="{AAC24CFE-EBB3-48D6-9B00-07490F4FB04B}" type="presParOf" srcId="{E459574C-FEA8-446F-894C-B0F9BCCBD62F}" destId="{71D2B7A5-101A-4DB7-B492-030065B7D1E6}" srcOrd="6" destOrd="0" presId="urn:microsoft.com/office/officeart/2005/8/layout/lProcess2"/>
    <dgm:cxn modelId="{CBA9E7F8-FDBE-4DD3-BF57-C91231F26A59}" type="presParOf" srcId="{E459574C-FEA8-446F-894C-B0F9BCCBD62F}" destId="{CB38060A-DC30-4184-A1C6-7B5CA9B44D8B}" srcOrd="7" destOrd="0" presId="urn:microsoft.com/office/officeart/2005/8/layout/lProcess2"/>
    <dgm:cxn modelId="{9F051456-4EB2-4302-B328-6441A5736B60}" type="presParOf" srcId="{E459574C-FEA8-446F-894C-B0F9BCCBD62F}" destId="{56F4C820-9CA2-4C8E-87EC-55CE04C51DDF}" srcOrd="8" destOrd="0" presId="urn:microsoft.com/office/officeart/2005/8/layout/lProcess2"/>
    <dgm:cxn modelId="{1CF38603-A20E-484F-A67A-0B4C37DC1E38}" type="presParOf" srcId="{6AEA1A99-EAF9-4FBF-AC61-9CFCC5C76071}" destId="{7349948F-BA58-4630-894F-85ED9CBA7D94}" srcOrd="1" destOrd="0" presId="urn:microsoft.com/office/officeart/2005/8/layout/lProcess2"/>
    <dgm:cxn modelId="{1A684ABC-BB09-4E73-A743-7DAC5722BB28}" type="presParOf" srcId="{6AEA1A99-EAF9-4FBF-AC61-9CFCC5C76071}" destId="{1CDF979C-CC61-4EE4-B837-BD7B7BC43211}" srcOrd="2" destOrd="0" presId="urn:microsoft.com/office/officeart/2005/8/layout/lProcess2"/>
    <dgm:cxn modelId="{D1285DE7-77D9-443D-AAA6-217513D360A7}" type="presParOf" srcId="{1CDF979C-CC61-4EE4-B837-BD7B7BC43211}" destId="{BAACFDCD-BF8A-4CA2-A532-642463E3D65E}" srcOrd="0" destOrd="0" presId="urn:microsoft.com/office/officeart/2005/8/layout/lProcess2"/>
    <dgm:cxn modelId="{72F8FF9C-B907-4D6B-825A-08ADF52C2ADD}" type="presParOf" srcId="{1CDF979C-CC61-4EE4-B837-BD7B7BC43211}" destId="{33A02807-B297-40BB-80C7-3971F2FAB73F}" srcOrd="1" destOrd="0" presId="urn:microsoft.com/office/officeart/2005/8/layout/lProcess2"/>
    <dgm:cxn modelId="{9697CD65-2449-453A-8D6B-54445F39F8E7}" type="presParOf" srcId="{1CDF979C-CC61-4EE4-B837-BD7B7BC43211}" destId="{B54181B8-4AB7-4D51-B6F8-2110C4466FEE}" srcOrd="2" destOrd="0" presId="urn:microsoft.com/office/officeart/2005/8/layout/lProcess2"/>
    <dgm:cxn modelId="{0EC4DB2A-5AE1-4A2D-A620-F0BA54E3CF3D}" type="presParOf" srcId="{B54181B8-4AB7-4D51-B6F8-2110C4466FEE}" destId="{4C99B218-FC02-4211-B4A8-6A11D92AD14E}" srcOrd="0" destOrd="0" presId="urn:microsoft.com/office/officeart/2005/8/layout/lProcess2"/>
    <dgm:cxn modelId="{AAC645C4-8202-477E-B7DC-8900450D324F}" type="presParOf" srcId="{4C99B218-FC02-4211-B4A8-6A11D92AD14E}" destId="{2C68A340-BA7C-4DC2-B58F-4A235EEB2125}" srcOrd="0" destOrd="0" presId="urn:microsoft.com/office/officeart/2005/8/layout/lProcess2"/>
    <dgm:cxn modelId="{6436B068-12DA-4674-AC24-4C48137267CB}" type="presParOf" srcId="{4C99B218-FC02-4211-B4A8-6A11D92AD14E}" destId="{A4B8DAA6-3C5B-4A1D-8591-8F43814C766E}" srcOrd="1" destOrd="0" presId="urn:microsoft.com/office/officeart/2005/8/layout/lProcess2"/>
    <dgm:cxn modelId="{38A6B3EA-4AE3-4977-8A2F-D429FADA8171}" type="presParOf" srcId="{4C99B218-FC02-4211-B4A8-6A11D92AD14E}" destId="{A95471CC-53BD-4FD9-9AF7-67985B6D07A6}" srcOrd="2" destOrd="0" presId="urn:microsoft.com/office/officeart/2005/8/layout/lProcess2"/>
    <dgm:cxn modelId="{4DDD2825-79F9-42CE-9902-EC276B466F36}" type="presParOf" srcId="{4C99B218-FC02-4211-B4A8-6A11D92AD14E}" destId="{8CAD72F6-6EAE-4F17-A849-F6E443DC02D2}" srcOrd="3" destOrd="0" presId="urn:microsoft.com/office/officeart/2005/8/layout/lProcess2"/>
    <dgm:cxn modelId="{38ECA1CD-0383-4EDA-9C59-CA4A08B1EFBC}" type="presParOf" srcId="{4C99B218-FC02-4211-B4A8-6A11D92AD14E}" destId="{484A30F5-148B-476D-B23E-0FEE49948D81}" srcOrd="4" destOrd="0" presId="urn:microsoft.com/office/officeart/2005/8/layout/lProcess2"/>
    <dgm:cxn modelId="{181B66B7-010C-41D9-880E-BD23AC2374C9}" type="presParOf" srcId="{4C99B218-FC02-4211-B4A8-6A11D92AD14E}" destId="{1AD95CFE-77D5-46D2-BEAA-A00E5B1A5B38}" srcOrd="5" destOrd="0" presId="urn:microsoft.com/office/officeart/2005/8/layout/lProcess2"/>
    <dgm:cxn modelId="{4C19178F-47BC-4D43-ACC9-13F764578C1C}" type="presParOf" srcId="{4C99B218-FC02-4211-B4A8-6A11D92AD14E}" destId="{F7026F35-DAFC-47DB-AFD1-E1D9B12B56D6}" srcOrd="6" destOrd="0" presId="urn:microsoft.com/office/officeart/2005/8/layout/lProcess2"/>
    <dgm:cxn modelId="{FE7377C2-2B33-4018-8053-CDAE7309343F}" type="presParOf" srcId="{4C99B218-FC02-4211-B4A8-6A11D92AD14E}" destId="{ACEA8841-8873-41E6-AD02-86651F0DBCA1}" srcOrd="7" destOrd="0" presId="urn:microsoft.com/office/officeart/2005/8/layout/lProcess2"/>
    <dgm:cxn modelId="{D6874763-1504-4275-A201-8F0B7D6BDA31}" type="presParOf" srcId="{4C99B218-FC02-4211-B4A8-6A11D92AD14E}" destId="{5D4D7361-D0DF-4044-AFB0-7C52264EE2AB}"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1B5885-9C0E-4B88-93F5-2CE483F92F10}" type="doc">
      <dgm:prSet loTypeId="urn:microsoft.com/office/officeart/2005/8/layout/hProcess3" loCatId="process" qsTypeId="urn:microsoft.com/office/officeart/2005/8/quickstyle/simple3" qsCatId="simple" csTypeId="urn:microsoft.com/office/officeart/2005/8/colors/accent1_2" csCatId="accent1" phldr="1"/>
      <dgm:spPr/>
    </dgm:pt>
    <dgm:pt modelId="{C9D7251F-2B85-4790-A32D-1D2A895FD584}" type="pres">
      <dgm:prSet presAssocID="{E91B5885-9C0E-4B88-93F5-2CE483F92F10}" presName="Name0" presStyleCnt="0">
        <dgm:presLayoutVars>
          <dgm:dir/>
          <dgm:animLvl val="lvl"/>
          <dgm:resizeHandles val="exact"/>
        </dgm:presLayoutVars>
      </dgm:prSet>
      <dgm:spPr/>
    </dgm:pt>
    <dgm:pt modelId="{67A4EC67-933C-4ACC-8DB5-15978865BFC2}" type="pres">
      <dgm:prSet presAssocID="{E91B5885-9C0E-4B88-93F5-2CE483F92F10}" presName="dummy" presStyleCnt="0"/>
      <dgm:spPr/>
    </dgm:pt>
    <dgm:pt modelId="{8AEBEBDF-1242-4B8B-8903-12EB2C10969F}" type="pres">
      <dgm:prSet presAssocID="{E91B5885-9C0E-4B88-93F5-2CE483F92F10}" presName="linH" presStyleCnt="0"/>
      <dgm:spPr/>
    </dgm:pt>
    <dgm:pt modelId="{51B18CC4-27A4-4369-A14D-27043284405E}" type="pres">
      <dgm:prSet presAssocID="{E91B5885-9C0E-4B88-93F5-2CE483F92F10}" presName="padding1" presStyleCnt="0"/>
      <dgm:spPr/>
    </dgm:pt>
    <dgm:pt modelId="{E2FA4B7C-A517-449F-9CF9-C3D17A903487}" type="pres">
      <dgm:prSet presAssocID="{E91B5885-9C0E-4B88-93F5-2CE483F92F10}" presName="padding2" presStyleCnt="0"/>
      <dgm:spPr/>
    </dgm:pt>
    <dgm:pt modelId="{70BB7B56-8F4B-4E13-8979-2701FFDF1D6A}" type="pres">
      <dgm:prSet presAssocID="{E91B5885-9C0E-4B88-93F5-2CE483F92F10}" presName="negArrow" presStyleCnt="0"/>
      <dgm:spPr/>
    </dgm:pt>
    <dgm:pt modelId="{87D5B073-C080-4473-ADD4-26BF767D17E2}" type="pres">
      <dgm:prSet presAssocID="{E91B5885-9C0E-4B88-93F5-2CE483F92F10}" presName="backgroundArrow" presStyleLbl="node1" presStyleIdx="0" presStyleCnt="1" custScaleY="162435" custLinFactNeighborX="-245"/>
      <dgm:spPr>
        <a:solidFill>
          <a:schemeClr val="bg2">
            <a:lumMod val="75000"/>
          </a:schemeClr>
        </a:solidFill>
      </dgm:spPr>
    </dgm:pt>
  </dgm:ptLst>
  <dgm:cxnLst>
    <dgm:cxn modelId="{3AC4A59F-E8DF-4967-B43D-93EB5B9676AD}" type="presOf" srcId="{E91B5885-9C0E-4B88-93F5-2CE483F92F10}" destId="{C9D7251F-2B85-4790-A32D-1D2A895FD584}" srcOrd="0" destOrd="0" presId="urn:microsoft.com/office/officeart/2005/8/layout/hProcess3"/>
    <dgm:cxn modelId="{1E967256-E7C2-4597-BA20-09622D2BD771}" type="presParOf" srcId="{C9D7251F-2B85-4790-A32D-1D2A895FD584}" destId="{67A4EC67-933C-4ACC-8DB5-15978865BFC2}" srcOrd="0" destOrd="0" presId="urn:microsoft.com/office/officeart/2005/8/layout/hProcess3"/>
    <dgm:cxn modelId="{536B10DA-D50D-4F30-86A6-33C575E45DFC}" type="presParOf" srcId="{C9D7251F-2B85-4790-A32D-1D2A895FD584}" destId="{8AEBEBDF-1242-4B8B-8903-12EB2C10969F}" srcOrd="1" destOrd="0" presId="urn:microsoft.com/office/officeart/2005/8/layout/hProcess3"/>
    <dgm:cxn modelId="{CB26219D-248C-4122-B9C4-9C4CBEA65BF0}" type="presParOf" srcId="{8AEBEBDF-1242-4B8B-8903-12EB2C10969F}" destId="{51B18CC4-27A4-4369-A14D-27043284405E}" srcOrd="0" destOrd="0" presId="urn:microsoft.com/office/officeart/2005/8/layout/hProcess3"/>
    <dgm:cxn modelId="{C1F3277E-96A8-438B-8F54-189AC2DB7FBA}" type="presParOf" srcId="{8AEBEBDF-1242-4B8B-8903-12EB2C10969F}" destId="{E2FA4B7C-A517-449F-9CF9-C3D17A903487}" srcOrd="1" destOrd="0" presId="urn:microsoft.com/office/officeart/2005/8/layout/hProcess3"/>
    <dgm:cxn modelId="{FFFFD79D-CD6A-4CC1-AF0E-CB415B71B95F}" type="presParOf" srcId="{8AEBEBDF-1242-4B8B-8903-12EB2C10969F}" destId="{70BB7B56-8F4B-4E13-8979-2701FFDF1D6A}" srcOrd="2" destOrd="0" presId="urn:microsoft.com/office/officeart/2005/8/layout/hProcess3"/>
    <dgm:cxn modelId="{21C9CDFB-8AB6-4CF8-9564-BC08CB9C2BD0}" type="presParOf" srcId="{8AEBEBDF-1242-4B8B-8903-12EB2C10969F}" destId="{87D5B073-C080-4473-ADD4-26BF767D17E2}" srcOrd="3" destOrd="0" presId="urn:microsoft.com/office/officeart/2005/8/layout/hProcess3"/>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C2A4E3-9E28-4921-A21D-8C56D0A8381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4A7EE28-E20F-49DA-BB53-8B5FE35FD3C2}">
      <dgm:prSet phldrT="[Text]" custT="1"/>
      <dgm:spPr/>
      <dgm:t>
        <a:bodyPr/>
        <a:lstStyle/>
        <a:p>
          <a:pPr algn="ctr"/>
          <a:r>
            <a:rPr lang="sr-Latn-CS" sz="1600" b="1" dirty="0" smtClean="0">
              <a:solidFill>
                <a:schemeClr val="tx1"/>
              </a:solidFill>
            </a:rPr>
            <a:t>Tradicionalni pristup</a:t>
          </a:r>
          <a:endParaRPr lang="en-US" sz="1600" b="1" dirty="0">
            <a:solidFill>
              <a:schemeClr val="tx1"/>
            </a:solidFill>
          </a:endParaRPr>
        </a:p>
      </dgm:t>
    </dgm:pt>
    <dgm:pt modelId="{0B84E8C7-899C-4810-9CD0-96D6CA7B69B0}" type="parTrans" cxnId="{44FF106E-2473-47D5-81BE-629E627E887C}">
      <dgm:prSet/>
      <dgm:spPr/>
      <dgm:t>
        <a:bodyPr/>
        <a:lstStyle/>
        <a:p>
          <a:pPr algn="ctr"/>
          <a:endParaRPr lang="en-US" sz="2400">
            <a:solidFill>
              <a:schemeClr val="tx1"/>
            </a:solidFill>
          </a:endParaRPr>
        </a:p>
      </dgm:t>
    </dgm:pt>
    <dgm:pt modelId="{AC19F032-0A2A-446F-A23B-2D81C78788D6}" type="sibTrans" cxnId="{44FF106E-2473-47D5-81BE-629E627E887C}">
      <dgm:prSet/>
      <dgm:spPr/>
      <dgm:t>
        <a:bodyPr/>
        <a:lstStyle/>
        <a:p>
          <a:pPr algn="ctr"/>
          <a:endParaRPr lang="en-US" sz="2400">
            <a:solidFill>
              <a:schemeClr val="tx1"/>
            </a:solidFill>
          </a:endParaRPr>
        </a:p>
      </dgm:t>
    </dgm:pt>
    <dgm:pt modelId="{FB40FD66-7F48-4598-A71A-FC22A4BF0CB9}">
      <dgm:prSet phldrT="[Text]" custT="1"/>
      <dgm:spPr/>
      <dgm:t>
        <a:bodyPr/>
        <a:lstStyle/>
        <a:p>
          <a:pPr algn="ctr"/>
          <a:r>
            <a:rPr lang="sr-Latn-CS" sz="1600" b="1" i="0" dirty="0" smtClean="0">
              <a:solidFill>
                <a:schemeClr val="tx1"/>
              </a:solidFill>
            </a:rPr>
            <a:t>Samoregulacija</a:t>
          </a:r>
          <a:endParaRPr lang="en-US" sz="1600" b="1" i="0" dirty="0">
            <a:solidFill>
              <a:schemeClr val="tx1"/>
            </a:solidFill>
          </a:endParaRPr>
        </a:p>
      </dgm:t>
    </dgm:pt>
    <dgm:pt modelId="{A90BCAE9-3659-4412-A983-78F211E9D873}" type="parTrans" cxnId="{DB507428-2592-479C-8D15-48A12B29F3D7}">
      <dgm:prSet/>
      <dgm:spPr/>
      <dgm:t>
        <a:bodyPr/>
        <a:lstStyle/>
        <a:p>
          <a:pPr algn="ctr"/>
          <a:endParaRPr lang="en-US" sz="2400">
            <a:solidFill>
              <a:schemeClr val="tx1"/>
            </a:solidFill>
          </a:endParaRPr>
        </a:p>
      </dgm:t>
    </dgm:pt>
    <dgm:pt modelId="{6D6BF9A8-3749-4EA7-A32C-D2411158A86A}" type="sibTrans" cxnId="{DB507428-2592-479C-8D15-48A12B29F3D7}">
      <dgm:prSet/>
      <dgm:spPr/>
      <dgm:t>
        <a:bodyPr/>
        <a:lstStyle/>
        <a:p>
          <a:pPr algn="ctr"/>
          <a:endParaRPr lang="en-US" sz="2400">
            <a:solidFill>
              <a:schemeClr val="tx1"/>
            </a:solidFill>
          </a:endParaRPr>
        </a:p>
      </dgm:t>
    </dgm:pt>
    <dgm:pt modelId="{0B86F62B-630F-4663-B29F-3513984E10AC}">
      <dgm:prSet phldrT="[Text]" custT="1"/>
      <dgm:spPr/>
      <dgm:t>
        <a:bodyPr/>
        <a:lstStyle/>
        <a:p>
          <a:pPr algn="l"/>
          <a:r>
            <a:rPr lang="sr-Latn-CS" sz="1600" dirty="0" smtClean="0">
              <a:solidFill>
                <a:schemeClr val="bg1"/>
              </a:solidFill>
            </a:rPr>
            <a:t>Dobrovoljni kodeksi i standardi</a:t>
          </a:r>
          <a:endParaRPr lang="en-US" sz="1600" dirty="0">
            <a:solidFill>
              <a:schemeClr val="bg1"/>
            </a:solidFill>
          </a:endParaRPr>
        </a:p>
      </dgm:t>
    </dgm:pt>
    <dgm:pt modelId="{1049EBC5-7F9E-49E5-93E8-652C6E824793}" type="parTrans" cxnId="{C2B46E27-37E0-4C86-BA57-2AFF2F2D88FE}">
      <dgm:prSet/>
      <dgm:spPr/>
      <dgm:t>
        <a:bodyPr/>
        <a:lstStyle/>
        <a:p>
          <a:pPr algn="ctr"/>
          <a:endParaRPr lang="en-US" sz="2400">
            <a:solidFill>
              <a:schemeClr val="tx1"/>
            </a:solidFill>
          </a:endParaRPr>
        </a:p>
      </dgm:t>
    </dgm:pt>
    <dgm:pt modelId="{C799DE83-BD26-41FD-A69D-03DE84A96CAA}" type="sibTrans" cxnId="{C2B46E27-37E0-4C86-BA57-2AFF2F2D88FE}">
      <dgm:prSet/>
      <dgm:spPr/>
      <dgm:t>
        <a:bodyPr/>
        <a:lstStyle/>
        <a:p>
          <a:pPr algn="ctr"/>
          <a:endParaRPr lang="en-US" sz="2400">
            <a:solidFill>
              <a:schemeClr val="tx1"/>
            </a:solidFill>
          </a:endParaRPr>
        </a:p>
      </dgm:t>
    </dgm:pt>
    <dgm:pt modelId="{9D3A6682-E817-49DF-B28C-953D85EE9FCE}">
      <dgm:prSet phldrT="[Text]" custT="1"/>
      <dgm:spPr/>
      <dgm:t>
        <a:bodyPr/>
        <a:lstStyle/>
        <a:p>
          <a:pPr algn="ctr"/>
          <a:r>
            <a:rPr lang="sr-Latn-CS" sz="1600" b="1" i="0" dirty="0" smtClean="0">
              <a:solidFill>
                <a:schemeClr val="tx1"/>
              </a:solidFill>
            </a:rPr>
            <a:t>Odsustvo regulacije</a:t>
          </a:r>
          <a:endParaRPr lang="en-US" sz="1600" b="1" i="0" dirty="0">
            <a:solidFill>
              <a:schemeClr val="tx1"/>
            </a:solidFill>
          </a:endParaRPr>
        </a:p>
      </dgm:t>
    </dgm:pt>
    <dgm:pt modelId="{A68DDAC0-F2F8-4CAB-BA6D-D0377F11BF65}" type="parTrans" cxnId="{A621EEE4-F873-418C-8F6A-777137B3A75D}">
      <dgm:prSet/>
      <dgm:spPr/>
      <dgm:t>
        <a:bodyPr/>
        <a:lstStyle/>
        <a:p>
          <a:pPr algn="ctr"/>
          <a:endParaRPr lang="en-US" sz="2400">
            <a:solidFill>
              <a:schemeClr val="tx1"/>
            </a:solidFill>
          </a:endParaRPr>
        </a:p>
      </dgm:t>
    </dgm:pt>
    <dgm:pt modelId="{9D692B83-C2F9-434F-9D0F-C2B83753842D}" type="sibTrans" cxnId="{A621EEE4-F873-418C-8F6A-777137B3A75D}">
      <dgm:prSet/>
      <dgm:spPr/>
      <dgm:t>
        <a:bodyPr/>
        <a:lstStyle/>
        <a:p>
          <a:pPr algn="ctr"/>
          <a:endParaRPr lang="en-US" sz="2400">
            <a:solidFill>
              <a:schemeClr val="tx1"/>
            </a:solidFill>
          </a:endParaRPr>
        </a:p>
      </dgm:t>
    </dgm:pt>
    <dgm:pt modelId="{8F6F3EE2-500E-41EE-B237-FA1B426CDF25}">
      <dgm:prSet phldrT="[Text]" custT="1"/>
      <dgm:spPr/>
      <dgm:t>
        <a:bodyPr/>
        <a:lstStyle/>
        <a:p>
          <a:pPr algn="ctr"/>
          <a:r>
            <a:rPr lang="sr-Latn-CS" sz="1600" b="1" i="0" dirty="0" smtClean="0">
              <a:solidFill>
                <a:schemeClr val="tx1"/>
              </a:solidFill>
            </a:rPr>
            <a:t>Koregulacija</a:t>
          </a:r>
          <a:endParaRPr lang="en-US" sz="1600" b="1" i="0" dirty="0">
            <a:solidFill>
              <a:schemeClr val="tx1"/>
            </a:solidFill>
          </a:endParaRPr>
        </a:p>
      </dgm:t>
    </dgm:pt>
    <dgm:pt modelId="{83006180-85F6-44F4-89C6-6B1F429AD7C1}" type="parTrans" cxnId="{0130CA2B-33B8-444C-BCE7-EFB024453CF5}">
      <dgm:prSet/>
      <dgm:spPr/>
      <dgm:t>
        <a:bodyPr/>
        <a:lstStyle/>
        <a:p>
          <a:pPr algn="ctr"/>
          <a:endParaRPr lang="en-US" sz="2400">
            <a:solidFill>
              <a:schemeClr val="tx1"/>
            </a:solidFill>
          </a:endParaRPr>
        </a:p>
      </dgm:t>
    </dgm:pt>
    <dgm:pt modelId="{6730F731-3227-4AF5-B2BC-60FC8F8350A7}" type="sibTrans" cxnId="{0130CA2B-33B8-444C-BCE7-EFB024453CF5}">
      <dgm:prSet/>
      <dgm:spPr/>
      <dgm:t>
        <a:bodyPr/>
        <a:lstStyle/>
        <a:p>
          <a:pPr algn="ctr"/>
          <a:endParaRPr lang="en-US" sz="2400">
            <a:solidFill>
              <a:schemeClr val="tx1"/>
            </a:solidFill>
          </a:endParaRPr>
        </a:p>
      </dgm:t>
    </dgm:pt>
    <dgm:pt modelId="{5E2F7CAC-C4BD-491B-9877-A39CE2A24CD0}">
      <dgm:prSet phldrT="[Text]" custT="1"/>
      <dgm:spPr/>
      <dgm:t>
        <a:bodyPr/>
        <a:lstStyle/>
        <a:p>
          <a:pPr algn="l"/>
          <a:r>
            <a:rPr lang="sr-Latn-CS" sz="1600" dirty="0" smtClean="0">
              <a:solidFill>
                <a:schemeClr val="bg1"/>
              </a:solidFill>
            </a:rPr>
            <a:t>Propisi koje prati sprovođenje i nadzor nad primjenom, kao i primjena odgovarajućih sankcija od strane države</a:t>
          </a:r>
          <a:endParaRPr lang="en-US" sz="1600" dirty="0">
            <a:solidFill>
              <a:schemeClr val="bg1"/>
            </a:solidFill>
          </a:endParaRPr>
        </a:p>
      </dgm:t>
    </dgm:pt>
    <dgm:pt modelId="{F4B18E04-1E60-4B0A-94F8-9C73F49D85D4}" type="parTrans" cxnId="{542DBCE1-2A63-4969-B557-180039D8834F}">
      <dgm:prSet/>
      <dgm:spPr/>
      <dgm:t>
        <a:bodyPr/>
        <a:lstStyle/>
        <a:p>
          <a:pPr algn="ctr"/>
          <a:endParaRPr lang="en-US" sz="2400">
            <a:solidFill>
              <a:schemeClr val="tx1"/>
            </a:solidFill>
          </a:endParaRPr>
        </a:p>
      </dgm:t>
    </dgm:pt>
    <dgm:pt modelId="{2118D2AA-28B0-4427-9D25-758399FA5E9B}" type="sibTrans" cxnId="{542DBCE1-2A63-4969-B557-180039D8834F}">
      <dgm:prSet/>
      <dgm:spPr/>
      <dgm:t>
        <a:bodyPr/>
        <a:lstStyle/>
        <a:p>
          <a:pPr algn="ctr"/>
          <a:endParaRPr lang="en-US" sz="2400">
            <a:solidFill>
              <a:schemeClr val="tx1"/>
            </a:solidFill>
          </a:endParaRPr>
        </a:p>
      </dgm:t>
    </dgm:pt>
    <dgm:pt modelId="{10684FDA-42CB-48E9-8F0D-8FAA5CF09A0E}">
      <dgm:prSet phldrT="[Text]" custT="1"/>
      <dgm:spPr/>
      <dgm:t>
        <a:bodyPr/>
        <a:lstStyle/>
        <a:p>
          <a:pPr algn="l"/>
          <a:r>
            <a:rPr lang="sr-Latn-CS" sz="1600" dirty="0" smtClean="0">
              <a:solidFill>
                <a:schemeClr val="bg1"/>
              </a:solidFill>
            </a:rPr>
            <a:t>Prenos ovlašćenja reprezentativnim udruženjima</a:t>
          </a:r>
          <a:endParaRPr lang="en-US" sz="1600" dirty="0">
            <a:solidFill>
              <a:schemeClr val="bg1"/>
            </a:solidFill>
          </a:endParaRPr>
        </a:p>
      </dgm:t>
    </dgm:pt>
    <dgm:pt modelId="{B32F6AE3-A6C5-4554-A219-10C780FD1372}" type="parTrans" cxnId="{1856BCD6-E0DC-4404-BD33-1AF9AE7C1763}">
      <dgm:prSet/>
      <dgm:spPr/>
      <dgm:t>
        <a:bodyPr/>
        <a:lstStyle/>
        <a:p>
          <a:pPr algn="ctr"/>
          <a:endParaRPr lang="en-US" sz="2400">
            <a:solidFill>
              <a:schemeClr val="tx1"/>
            </a:solidFill>
          </a:endParaRPr>
        </a:p>
      </dgm:t>
    </dgm:pt>
    <dgm:pt modelId="{F8E94952-6940-470F-9F9F-E4D763BE6FD8}" type="sibTrans" cxnId="{1856BCD6-E0DC-4404-BD33-1AF9AE7C1763}">
      <dgm:prSet/>
      <dgm:spPr/>
      <dgm:t>
        <a:bodyPr/>
        <a:lstStyle/>
        <a:p>
          <a:pPr algn="ctr"/>
          <a:endParaRPr lang="en-US" sz="2400">
            <a:solidFill>
              <a:schemeClr val="tx1"/>
            </a:solidFill>
          </a:endParaRPr>
        </a:p>
      </dgm:t>
    </dgm:pt>
    <dgm:pt modelId="{D349043D-9B22-4B5D-8C43-CABCA6D0FBF1}">
      <dgm:prSet phldrT="[Text]" custT="1"/>
      <dgm:spPr/>
      <dgm:t>
        <a:bodyPr/>
        <a:lstStyle/>
        <a:p>
          <a:pPr algn="l"/>
          <a:r>
            <a:rPr lang="sr-Latn-CS" sz="1600" dirty="0" smtClean="0">
              <a:solidFill>
                <a:schemeClr val="bg1"/>
              </a:solidFill>
            </a:rPr>
            <a:t>Tržišno rješenje</a:t>
          </a:r>
          <a:endParaRPr lang="en-US" sz="1600" dirty="0">
            <a:solidFill>
              <a:schemeClr val="bg1"/>
            </a:solidFill>
          </a:endParaRPr>
        </a:p>
      </dgm:t>
    </dgm:pt>
    <dgm:pt modelId="{BCDD34EE-A41C-4715-A2A3-8E02FBF36742}" type="parTrans" cxnId="{5C2FAD9C-37DD-4166-80CF-8DD3BAE01A29}">
      <dgm:prSet/>
      <dgm:spPr/>
      <dgm:t>
        <a:bodyPr/>
        <a:lstStyle/>
        <a:p>
          <a:endParaRPr lang="en-US" sz="2400">
            <a:solidFill>
              <a:schemeClr val="tx1"/>
            </a:solidFill>
          </a:endParaRPr>
        </a:p>
      </dgm:t>
    </dgm:pt>
    <dgm:pt modelId="{70BDF8F3-CD96-45FE-B434-A86C8CB3DB34}" type="sibTrans" cxnId="{5C2FAD9C-37DD-4166-80CF-8DD3BAE01A29}">
      <dgm:prSet/>
      <dgm:spPr/>
      <dgm:t>
        <a:bodyPr/>
        <a:lstStyle/>
        <a:p>
          <a:endParaRPr lang="en-US" sz="2400">
            <a:solidFill>
              <a:schemeClr val="tx1"/>
            </a:solidFill>
          </a:endParaRPr>
        </a:p>
      </dgm:t>
    </dgm:pt>
    <dgm:pt modelId="{6293FF4F-7E27-4D62-B5DF-46B4A083260D}">
      <dgm:prSet custT="1"/>
      <dgm:spPr/>
      <dgm:t>
        <a:bodyPr/>
        <a:lstStyle/>
        <a:p>
          <a:r>
            <a:rPr lang="sr-Latn-CS" sz="1600" dirty="0" err="1" smtClean="0">
              <a:solidFill>
                <a:schemeClr val="bg1"/>
              </a:solidFill>
            </a:rPr>
            <a:t>Obavezujuća</a:t>
          </a:r>
          <a:r>
            <a:rPr lang="sr-Latn-CS" sz="1600" dirty="0" smtClean="0">
              <a:solidFill>
                <a:schemeClr val="bg1"/>
              </a:solidFill>
            </a:rPr>
            <a:t> uputstva i standardi</a:t>
          </a:r>
          <a:endParaRPr lang="en-US" sz="1600" dirty="0">
            <a:solidFill>
              <a:schemeClr val="bg1"/>
            </a:solidFill>
          </a:endParaRPr>
        </a:p>
      </dgm:t>
    </dgm:pt>
    <dgm:pt modelId="{DF20A4F5-9C6A-47C9-AD84-B7E1D913BA4C}" type="parTrans" cxnId="{F6335DED-1DD3-4AF0-9504-0C35B9586523}">
      <dgm:prSet/>
      <dgm:spPr/>
      <dgm:t>
        <a:bodyPr/>
        <a:lstStyle/>
        <a:p>
          <a:endParaRPr lang="en-US" sz="2400">
            <a:solidFill>
              <a:schemeClr val="tx1"/>
            </a:solidFill>
          </a:endParaRPr>
        </a:p>
      </dgm:t>
    </dgm:pt>
    <dgm:pt modelId="{99F10AF3-4E33-4201-96DA-111622847F29}" type="sibTrans" cxnId="{F6335DED-1DD3-4AF0-9504-0C35B9586523}">
      <dgm:prSet/>
      <dgm:spPr/>
      <dgm:t>
        <a:bodyPr/>
        <a:lstStyle/>
        <a:p>
          <a:endParaRPr lang="en-US" sz="2400">
            <a:solidFill>
              <a:schemeClr val="tx1"/>
            </a:solidFill>
          </a:endParaRPr>
        </a:p>
      </dgm:t>
    </dgm:pt>
    <dgm:pt modelId="{6480210E-1EB7-4293-A331-A71A40980D29}">
      <dgm:prSet phldrT="[Text]" custT="1"/>
      <dgm:spPr/>
      <dgm:t>
        <a:bodyPr/>
        <a:lstStyle/>
        <a:p>
          <a:pPr algn="ctr"/>
          <a:r>
            <a:rPr lang="sr-Latn-CS" sz="1600" b="1" i="0" dirty="0" smtClean="0">
              <a:solidFill>
                <a:schemeClr val="tx1"/>
              </a:solidFill>
            </a:rPr>
            <a:t>Informacioni pristup</a:t>
          </a:r>
          <a:endParaRPr lang="en-US" sz="1600" b="1" i="0" dirty="0">
            <a:solidFill>
              <a:schemeClr val="tx1"/>
            </a:solidFill>
          </a:endParaRPr>
        </a:p>
      </dgm:t>
    </dgm:pt>
    <dgm:pt modelId="{08DA0D01-DB72-424A-AAD2-8AB5C2A39F47}" type="parTrans" cxnId="{A651E0F6-964C-473D-96A5-E09FEB7EA3FA}">
      <dgm:prSet/>
      <dgm:spPr/>
      <dgm:t>
        <a:bodyPr/>
        <a:lstStyle/>
        <a:p>
          <a:endParaRPr lang="en-US" sz="2400">
            <a:solidFill>
              <a:schemeClr val="tx1"/>
            </a:solidFill>
          </a:endParaRPr>
        </a:p>
      </dgm:t>
    </dgm:pt>
    <dgm:pt modelId="{D36C3407-8ED6-4B0E-A53E-51581AEB25E4}" type="sibTrans" cxnId="{A651E0F6-964C-473D-96A5-E09FEB7EA3FA}">
      <dgm:prSet/>
      <dgm:spPr/>
      <dgm:t>
        <a:bodyPr/>
        <a:lstStyle/>
        <a:p>
          <a:endParaRPr lang="en-US" sz="2400">
            <a:solidFill>
              <a:schemeClr val="tx1"/>
            </a:solidFill>
          </a:endParaRPr>
        </a:p>
      </dgm:t>
    </dgm:pt>
    <dgm:pt modelId="{3E0F1B47-8EDD-4191-ABDB-FA1C63C4C77C}">
      <dgm:prSet phldrT="[Text]" custT="1"/>
      <dgm:spPr/>
      <dgm:t>
        <a:bodyPr/>
        <a:lstStyle/>
        <a:p>
          <a:pPr algn="l"/>
          <a:r>
            <a:rPr lang="sr-Latn-CS" sz="1600" dirty="0" smtClean="0">
              <a:solidFill>
                <a:schemeClr val="bg1"/>
              </a:solidFill>
            </a:rPr>
            <a:t>Informacione i obrazovne kampanje</a:t>
          </a:r>
          <a:endParaRPr lang="en-US" sz="1600" b="1" i="0" dirty="0">
            <a:solidFill>
              <a:schemeClr val="bg1"/>
            </a:solidFill>
          </a:endParaRPr>
        </a:p>
      </dgm:t>
    </dgm:pt>
    <dgm:pt modelId="{23402B4D-A48E-4FFA-897B-CB11DEC00243}" type="parTrans" cxnId="{5E300859-47C8-4214-8E65-359D21843A71}">
      <dgm:prSet/>
      <dgm:spPr/>
      <dgm:t>
        <a:bodyPr/>
        <a:lstStyle/>
        <a:p>
          <a:endParaRPr lang="en-US" sz="2400">
            <a:solidFill>
              <a:schemeClr val="tx1"/>
            </a:solidFill>
          </a:endParaRPr>
        </a:p>
      </dgm:t>
    </dgm:pt>
    <dgm:pt modelId="{340D3CDD-884B-4929-9E23-68321214BB93}" type="sibTrans" cxnId="{5E300859-47C8-4214-8E65-359D21843A71}">
      <dgm:prSet/>
      <dgm:spPr/>
      <dgm:t>
        <a:bodyPr/>
        <a:lstStyle/>
        <a:p>
          <a:endParaRPr lang="en-US" sz="2400">
            <a:solidFill>
              <a:schemeClr val="tx1"/>
            </a:solidFill>
          </a:endParaRPr>
        </a:p>
      </dgm:t>
    </dgm:pt>
    <dgm:pt modelId="{7BDBEE3C-8391-4758-B2AC-2903208CB9BE}">
      <dgm:prSet phldrT="[Text]" custT="1"/>
      <dgm:spPr/>
      <dgm:t>
        <a:bodyPr/>
        <a:lstStyle/>
        <a:p>
          <a:pPr algn="l"/>
          <a:r>
            <a:rPr lang="sr-Latn-CS" sz="1600" dirty="0" smtClean="0">
              <a:solidFill>
                <a:schemeClr val="bg1"/>
              </a:solidFill>
            </a:rPr>
            <a:t>Kodeksi i standardi podržani od strane regulatornog tela</a:t>
          </a:r>
          <a:endParaRPr lang="en-US" sz="1600" dirty="0">
            <a:solidFill>
              <a:schemeClr val="bg1"/>
            </a:solidFill>
          </a:endParaRPr>
        </a:p>
      </dgm:t>
    </dgm:pt>
    <dgm:pt modelId="{0ABF49A5-E64C-43DA-A474-39E4B84FF685}" type="parTrans" cxnId="{5E8B8F70-1D8F-4DB1-B1DA-BEB119908B91}">
      <dgm:prSet/>
      <dgm:spPr/>
      <dgm:t>
        <a:bodyPr/>
        <a:lstStyle/>
        <a:p>
          <a:endParaRPr lang="en-US" sz="2400">
            <a:solidFill>
              <a:schemeClr val="tx1"/>
            </a:solidFill>
          </a:endParaRPr>
        </a:p>
      </dgm:t>
    </dgm:pt>
    <dgm:pt modelId="{6889B89F-A727-41E3-8477-EBD7A882DA8D}" type="sibTrans" cxnId="{5E8B8F70-1D8F-4DB1-B1DA-BEB119908B91}">
      <dgm:prSet/>
      <dgm:spPr/>
      <dgm:t>
        <a:bodyPr/>
        <a:lstStyle/>
        <a:p>
          <a:endParaRPr lang="en-US" sz="2400">
            <a:solidFill>
              <a:schemeClr val="tx1"/>
            </a:solidFill>
          </a:endParaRPr>
        </a:p>
      </dgm:t>
    </dgm:pt>
    <dgm:pt modelId="{1E430519-646D-4BC9-9BF2-656DB72B7F93}">
      <dgm:prSet phldrT="[Text]" custT="1"/>
      <dgm:spPr/>
      <dgm:t>
        <a:bodyPr/>
        <a:lstStyle/>
        <a:p>
          <a:pPr algn="ctr"/>
          <a:r>
            <a:rPr lang="sr-Latn-CS" sz="1600" b="1" i="0" dirty="0" smtClean="0">
              <a:solidFill>
                <a:schemeClr val="tx1"/>
              </a:solidFill>
            </a:rPr>
            <a:t>Ekonomski instrumenti</a:t>
          </a:r>
          <a:endParaRPr lang="en-US" sz="1600" dirty="0">
            <a:solidFill>
              <a:schemeClr val="tx1"/>
            </a:solidFill>
          </a:endParaRPr>
        </a:p>
      </dgm:t>
    </dgm:pt>
    <dgm:pt modelId="{5C26C5E2-E423-4925-8CB5-C349CCE755CD}" type="parTrans" cxnId="{EB00362B-7DD0-4508-88AD-A48E3E651831}">
      <dgm:prSet/>
      <dgm:spPr/>
      <dgm:t>
        <a:bodyPr/>
        <a:lstStyle/>
        <a:p>
          <a:endParaRPr lang="en-US" sz="3600">
            <a:solidFill>
              <a:schemeClr val="tx1"/>
            </a:solidFill>
          </a:endParaRPr>
        </a:p>
      </dgm:t>
    </dgm:pt>
    <dgm:pt modelId="{15C2EA38-49BC-45B1-8E43-1E8E3E806CBA}" type="sibTrans" cxnId="{EB00362B-7DD0-4508-88AD-A48E3E651831}">
      <dgm:prSet/>
      <dgm:spPr/>
      <dgm:t>
        <a:bodyPr/>
        <a:lstStyle/>
        <a:p>
          <a:endParaRPr lang="en-US" sz="3600">
            <a:solidFill>
              <a:schemeClr val="tx1"/>
            </a:solidFill>
          </a:endParaRPr>
        </a:p>
      </dgm:t>
    </dgm:pt>
    <dgm:pt modelId="{D0D01E3D-6318-4CD7-85C0-CC35BA4B0CD3}">
      <dgm:prSet phldrT="[Text]" custT="1"/>
      <dgm:spPr/>
      <dgm:t>
        <a:bodyPr/>
        <a:lstStyle/>
        <a:p>
          <a:r>
            <a:rPr lang="sr-Latn-CS" sz="1600" dirty="0" smtClean="0">
              <a:solidFill>
                <a:schemeClr val="bg1"/>
              </a:solidFill>
            </a:rPr>
            <a:t>Fiskalni i finansijski instrumenti </a:t>
          </a:r>
          <a:r>
            <a:rPr lang="ru-RU" sz="1600" dirty="0" smtClean="0">
              <a:solidFill>
                <a:schemeClr val="bg1"/>
              </a:solidFill>
            </a:rPr>
            <a:t>(</a:t>
          </a:r>
          <a:r>
            <a:rPr lang="sr-Latn-CS" sz="1600" dirty="0" smtClean="0">
              <a:solidFill>
                <a:schemeClr val="bg1"/>
              </a:solidFill>
            </a:rPr>
            <a:t>porezi</a:t>
          </a:r>
          <a:r>
            <a:rPr lang="ru-RU" sz="1600" dirty="0" smtClean="0">
              <a:solidFill>
                <a:schemeClr val="bg1"/>
              </a:solidFill>
            </a:rPr>
            <a:t>, </a:t>
          </a:r>
          <a:r>
            <a:rPr lang="sr-Latn-CS" sz="1600" dirty="0" smtClean="0">
              <a:solidFill>
                <a:schemeClr val="bg1"/>
              </a:solidFill>
            </a:rPr>
            <a:t>subvencije, naknade za korišćenje resursa, garancije, i drugi podsticaji)</a:t>
          </a:r>
          <a:endParaRPr lang="en-US" sz="1600" b="1" i="0" dirty="0">
            <a:solidFill>
              <a:schemeClr val="bg1"/>
            </a:solidFill>
          </a:endParaRPr>
        </a:p>
      </dgm:t>
    </dgm:pt>
    <dgm:pt modelId="{784F096C-9A0E-4910-BE61-33547F078608}" type="parTrans" cxnId="{AB5C9F3E-C9FA-415B-9947-421DC8858F32}">
      <dgm:prSet/>
      <dgm:spPr/>
      <dgm:t>
        <a:bodyPr/>
        <a:lstStyle/>
        <a:p>
          <a:endParaRPr lang="en-US" sz="3600">
            <a:solidFill>
              <a:schemeClr val="tx1"/>
            </a:solidFill>
          </a:endParaRPr>
        </a:p>
      </dgm:t>
    </dgm:pt>
    <dgm:pt modelId="{1F3D35BC-4DA7-4865-A4A7-87930A2DBF16}" type="sibTrans" cxnId="{AB5C9F3E-C9FA-415B-9947-421DC8858F32}">
      <dgm:prSet/>
      <dgm:spPr/>
      <dgm:t>
        <a:bodyPr/>
        <a:lstStyle/>
        <a:p>
          <a:endParaRPr lang="en-US" sz="3600">
            <a:solidFill>
              <a:schemeClr val="tx1"/>
            </a:solidFill>
          </a:endParaRPr>
        </a:p>
      </dgm:t>
    </dgm:pt>
    <dgm:pt modelId="{840988B7-C940-4B52-BAF1-764246FA69C1}">
      <dgm:prSet phldrT="[Text]" custT="1"/>
      <dgm:spPr/>
      <dgm:t>
        <a:bodyPr/>
        <a:lstStyle/>
        <a:p>
          <a:r>
            <a:rPr lang="sr-Cyrl-CS" sz="1600" dirty="0" smtClean="0">
              <a:solidFill>
                <a:schemeClr val="bg1"/>
              </a:solidFill>
            </a:rPr>
            <a:t>„</a:t>
          </a:r>
          <a:r>
            <a:rPr lang="sr-Latn-CS" sz="1600" dirty="0" smtClean="0">
              <a:solidFill>
                <a:schemeClr val="bg1"/>
              </a:solidFill>
            </a:rPr>
            <a:t>Razmjenljiva</a:t>
          </a:r>
          <a:r>
            <a:rPr lang="sr-Cyrl-CS" sz="1600" dirty="0" smtClean="0">
              <a:solidFill>
                <a:schemeClr val="bg1"/>
              </a:solidFill>
            </a:rPr>
            <a:t>“</a:t>
          </a:r>
          <a:r>
            <a:rPr lang="sr-Latn-CS" sz="1600" dirty="0" smtClean="0">
              <a:solidFill>
                <a:schemeClr val="bg1"/>
              </a:solidFill>
            </a:rPr>
            <a:t>prava</a:t>
          </a:r>
          <a:r>
            <a:rPr lang="sr-Cyrl-CS" sz="1600" dirty="0" smtClean="0">
              <a:solidFill>
                <a:schemeClr val="bg1"/>
              </a:solidFill>
            </a:rPr>
            <a:t> </a:t>
          </a:r>
          <a:endParaRPr lang="en-US" sz="1600" b="1" i="0" dirty="0">
            <a:solidFill>
              <a:schemeClr val="bg1"/>
            </a:solidFill>
          </a:endParaRPr>
        </a:p>
      </dgm:t>
    </dgm:pt>
    <dgm:pt modelId="{9A5D3558-AB41-4458-9E4F-FAFD3E4B5BD0}" type="parTrans" cxnId="{EA97D0FE-7AA8-4F4E-83FA-3B91FA7B3AD7}">
      <dgm:prSet/>
      <dgm:spPr/>
      <dgm:t>
        <a:bodyPr/>
        <a:lstStyle/>
        <a:p>
          <a:endParaRPr lang="en-US" sz="3600">
            <a:solidFill>
              <a:schemeClr val="tx1"/>
            </a:solidFill>
          </a:endParaRPr>
        </a:p>
      </dgm:t>
    </dgm:pt>
    <dgm:pt modelId="{697A4FD8-CF71-4585-BF67-8F22FCBAFD4F}" type="sibTrans" cxnId="{EA97D0FE-7AA8-4F4E-83FA-3B91FA7B3AD7}">
      <dgm:prSet/>
      <dgm:spPr/>
      <dgm:t>
        <a:bodyPr/>
        <a:lstStyle/>
        <a:p>
          <a:endParaRPr lang="en-US" sz="3600">
            <a:solidFill>
              <a:schemeClr val="tx1"/>
            </a:solidFill>
          </a:endParaRPr>
        </a:p>
      </dgm:t>
    </dgm:pt>
    <dgm:pt modelId="{1CBBC7A9-5A32-4AEB-9BBB-27AE7DB968E1}" type="pres">
      <dgm:prSet presAssocID="{70C2A4E3-9E28-4921-A21D-8C56D0A83813}" presName="Name0" presStyleCnt="0">
        <dgm:presLayoutVars>
          <dgm:dir/>
          <dgm:animLvl val="lvl"/>
          <dgm:resizeHandles val="exact"/>
        </dgm:presLayoutVars>
      </dgm:prSet>
      <dgm:spPr/>
      <dgm:t>
        <a:bodyPr/>
        <a:lstStyle/>
        <a:p>
          <a:endParaRPr lang="en-US"/>
        </a:p>
      </dgm:t>
    </dgm:pt>
    <dgm:pt modelId="{1212041B-DC45-4BD8-8162-50BD27CADB44}" type="pres">
      <dgm:prSet presAssocID="{94A7EE28-E20F-49DA-BB53-8B5FE35FD3C2}" presName="linNode" presStyleCnt="0"/>
      <dgm:spPr/>
      <dgm:t>
        <a:bodyPr/>
        <a:lstStyle/>
        <a:p>
          <a:endParaRPr lang="en-US"/>
        </a:p>
      </dgm:t>
    </dgm:pt>
    <dgm:pt modelId="{ED595E6F-17E1-488B-9684-592EFBB3B5A1}" type="pres">
      <dgm:prSet presAssocID="{94A7EE28-E20F-49DA-BB53-8B5FE35FD3C2}" presName="parentText" presStyleLbl="node1" presStyleIdx="0" presStyleCnt="6" custScaleX="85366" custScaleY="141726" custLinFactNeighborX="-76">
        <dgm:presLayoutVars>
          <dgm:chMax val="1"/>
          <dgm:bulletEnabled val="1"/>
        </dgm:presLayoutVars>
      </dgm:prSet>
      <dgm:spPr/>
      <dgm:t>
        <a:bodyPr/>
        <a:lstStyle/>
        <a:p>
          <a:endParaRPr lang="en-US"/>
        </a:p>
      </dgm:t>
    </dgm:pt>
    <dgm:pt modelId="{6A9CC224-54AE-4340-815B-6DC7AEE476B4}" type="pres">
      <dgm:prSet presAssocID="{94A7EE28-E20F-49DA-BB53-8B5FE35FD3C2}" presName="descendantText" presStyleLbl="alignAccFollowNode1" presStyleIdx="0" presStyleCnt="6" custScaleX="108960" custScaleY="171101">
        <dgm:presLayoutVars>
          <dgm:bulletEnabled val="1"/>
        </dgm:presLayoutVars>
      </dgm:prSet>
      <dgm:spPr/>
      <dgm:t>
        <a:bodyPr/>
        <a:lstStyle/>
        <a:p>
          <a:endParaRPr lang="en-US"/>
        </a:p>
      </dgm:t>
    </dgm:pt>
    <dgm:pt modelId="{90CE895C-A4E2-4C68-9587-441C3C67F815}" type="pres">
      <dgm:prSet presAssocID="{AC19F032-0A2A-446F-A23B-2D81C78788D6}" presName="sp" presStyleCnt="0"/>
      <dgm:spPr/>
      <dgm:t>
        <a:bodyPr/>
        <a:lstStyle/>
        <a:p>
          <a:endParaRPr lang="en-US"/>
        </a:p>
      </dgm:t>
    </dgm:pt>
    <dgm:pt modelId="{D2C5DF10-B25C-44BB-A390-651073C12B50}" type="pres">
      <dgm:prSet presAssocID="{8F6F3EE2-500E-41EE-B237-FA1B426CDF25}" presName="linNode" presStyleCnt="0"/>
      <dgm:spPr/>
      <dgm:t>
        <a:bodyPr/>
        <a:lstStyle/>
        <a:p>
          <a:endParaRPr lang="en-US"/>
        </a:p>
      </dgm:t>
    </dgm:pt>
    <dgm:pt modelId="{E530F9BA-8FDF-4862-AC4B-FF97535D8F2E}" type="pres">
      <dgm:prSet presAssocID="{8F6F3EE2-500E-41EE-B237-FA1B426CDF25}" presName="parentText" presStyleLbl="node1" presStyleIdx="1" presStyleCnt="6" custScaleX="85366" custScaleY="114150" custLinFactNeighborX="-76">
        <dgm:presLayoutVars>
          <dgm:chMax val="1"/>
          <dgm:bulletEnabled val="1"/>
        </dgm:presLayoutVars>
      </dgm:prSet>
      <dgm:spPr/>
      <dgm:t>
        <a:bodyPr/>
        <a:lstStyle/>
        <a:p>
          <a:endParaRPr lang="en-US"/>
        </a:p>
      </dgm:t>
    </dgm:pt>
    <dgm:pt modelId="{D0F81F81-F604-4DF9-9494-5E210A28079C}" type="pres">
      <dgm:prSet presAssocID="{8F6F3EE2-500E-41EE-B237-FA1B426CDF25}" presName="descendantText" presStyleLbl="alignAccFollowNode1" presStyleIdx="1" presStyleCnt="6" custScaleX="108960" custScaleY="128797">
        <dgm:presLayoutVars>
          <dgm:bulletEnabled val="1"/>
        </dgm:presLayoutVars>
      </dgm:prSet>
      <dgm:spPr/>
      <dgm:t>
        <a:bodyPr/>
        <a:lstStyle/>
        <a:p>
          <a:endParaRPr lang="en-US"/>
        </a:p>
      </dgm:t>
    </dgm:pt>
    <dgm:pt modelId="{F7E62890-3B36-455D-8EE7-9293B6351725}" type="pres">
      <dgm:prSet presAssocID="{6730F731-3227-4AF5-B2BC-60FC8F8350A7}" presName="sp" presStyleCnt="0"/>
      <dgm:spPr/>
      <dgm:t>
        <a:bodyPr/>
        <a:lstStyle/>
        <a:p>
          <a:endParaRPr lang="en-US"/>
        </a:p>
      </dgm:t>
    </dgm:pt>
    <dgm:pt modelId="{E0CC9072-1EE2-47FA-A853-833B99116FAB}" type="pres">
      <dgm:prSet presAssocID="{FB40FD66-7F48-4598-A71A-FC22A4BF0CB9}" presName="linNode" presStyleCnt="0"/>
      <dgm:spPr/>
      <dgm:t>
        <a:bodyPr/>
        <a:lstStyle/>
        <a:p>
          <a:endParaRPr lang="en-US"/>
        </a:p>
      </dgm:t>
    </dgm:pt>
    <dgm:pt modelId="{2995CEBA-EA11-4C98-A802-9DC410DB9965}" type="pres">
      <dgm:prSet presAssocID="{FB40FD66-7F48-4598-A71A-FC22A4BF0CB9}" presName="parentText" presStyleLbl="node1" presStyleIdx="2" presStyleCnt="6" custScaleX="85366" custScaleY="88266" custLinFactNeighborX="-76">
        <dgm:presLayoutVars>
          <dgm:chMax val="1"/>
          <dgm:bulletEnabled val="1"/>
        </dgm:presLayoutVars>
      </dgm:prSet>
      <dgm:spPr/>
      <dgm:t>
        <a:bodyPr/>
        <a:lstStyle/>
        <a:p>
          <a:endParaRPr lang="en-US"/>
        </a:p>
      </dgm:t>
    </dgm:pt>
    <dgm:pt modelId="{A89966E8-8540-43DB-89AF-7D0E28A1D903}" type="pres">
      <dgm:prSet presAssocID="{FB40FD66-7F48-4598-A71A-FC22A4BF0CB9}" presName="descendantText" presStyleLbl="alignAccFollowNode1" presStyleIdx="2" presStyleCnt="6" custScaleX="109281" custScaleY="100068">
        <dgm:presLayoutVars>
          <dgm:bulletEnabled val="1"/>
        </dgm:presLayoutVars>
      </dgm:prSet>
      <dgm:spPr/>
      <dgm:t>
        <a:bodyPr/>
        <a:lstStyle/>
        <a:p>
          <a:endParaRPr lang="en-US"/>
        </a:p>
      </dgm:t>
    </dgm:pt>
    <dgm:pt modelId="{3894B633-9D02-45A7-A02A-F924E71385B1}" type="pres">
      <dgm:prSet presAssocID="{6D6BF9A8-3749-4EA7-A32C-D2411158A86A}" presName="sp" presStyleCnt="0"/>
      <dgm:spPr/>
      <dgm:t>
        <a:bodyPr/>
        <a:lstStyle/>
        <a:p>
          <a:endParaRPr lang="en-US"/>
        </a:p>
      </dgm:t>
    </dgm:pt>
    <dgm:pt modelId="{3D947107-E652-49DB-B4E1-ADE63A01693A}" type="pres">
      <dgm:prSet presAssocID="{1E430519-646D-4BC9-9BF2-656DB72B7F93}" presName="linNode" presStyleCnt="0"/>
      <dgm:spPr/>
      <dgm:t>
        <a:bodyPr/>
        <a:lstStyle/>
        <a:p>
          <a:endParaRPr lang="sr-Latn-CS"/>
        </a:p>
      </dgm:t>
    </dgm:pt>
    <dgm:pt modelId="{A03E8CA5-3C5A-40D7-9057-57EF565BD9A2}" type="pres">
      <dgm:prSet presAssocID="{1E430519-646D-4BC9-9BF2-656DB72B7F93}" presName="parentText" presStyleLbl="node1" presStyleIdx="3" presStyleCnt="6" custScaleX="85366" custScaleY="172333" custLinFactNeighborX="-76">
        <dgm:presLayoutVars>
          <dgm:chMax val="1"/>
          <dgm:bulletEnabled val="1"/>
        </dgm:presLayoutVars>
      </dgm:prSet>
      <dgm:spPr/>
      <dgm:t>
        <a:bodyPr/>
        <a:lstStyle/>
        <a:p>
          <a:endParaRPr lang="en-US"/>
        </a:p>
      </dgm:t>
    </dgm:pt>
    <dgm:pt modelId="{1C756F8A-C18E-4CA9-A0AC-B8473416CD6A}" type="pres">
      <dgm:prSet presAssocID="{1E430519-646D-4BC9-9BF2-656DB72B7F93}" presName="descendantText" presStyleLbl="alignAccFollowNode1" presStyleIdx="3" presStyleCnt="6" custScaleX="108960" custScaleY="217953">
        <dgm:presLayoutVars>
          <dgm:bulletEnabled val="1"/>
        </dgm:presLayoutVars>
      </dgm:prSet>
      <dgm:spPr/>
      <dgm:t>
        <a:bodyPr/>
        <a:lstStyle/>
        <a:p>
          <a:endParaRPr lang="en-US"/>
        </a:p>
      </dgm:t>
    </dgm:pt>
    <dgm:pt modelId="{FC34D88B-CED2-46BC-8995-E1A1417443AA}" type="pres">
      <dgm:prSet presAssocID="{15C2EA38-49BC-45B1-8E43-1E8E3E806CBA}" presName="sp" presStyleCnt="0"/>
      <dgm:spPr/>
      <dgm:t>
        <a:bodyPr/>
        <a:lstStyle/>
        <a:p>
          <a:endParaRPr lang="sr-Latn-CS"/>
        </a:p>
      </dgm:t>
    </dgm:pt>
    <dgm:pt modelId="{29392E07-0804-495C-B6C1-F525EB8C9588}" type="pres">
      <dgm:prSet presAssocID="{6480210E-1EB7-4293-A331-A71A40980D29}" presName="linNode" presStyleCnt="0"/>
      <dgm:spPr/>
      <dgm:t>
        <a:bodyPr/>
        <a:lstStyle/>
        <a:p>
          <a:endParaRPr lang="en-US"/>
        </a:p>
      </dgm:t>
    </dgm:pt>
    <dgm:pt modelId="{717E69CE-A1DB-4935-AE72-FFA1368E23DA}" type="pres">
      <dgm:prSet presAssocID="{6480210E-1EB7-4293-A331-A71A40980D29}" presName="parentText" presStyleLbl="node1" presStyleIdx="4" presStyleCnt="6" custScaleX="85366" custScaleY="86333" custLinFactNeighborX="-76">
        <dgm:presLayoutVars>
          <dgm:chMax val="1"/>
          <dgm:bulletEnabled val="1"/>
        </dgm:presLayoutVars>
      </dgm:prSet>
      <dgm:spPr/>
      <dgm:t>
        <a:bodyPr/>
        <a:lstStyle/>
        <a:p>
          <a:endParaRPr lang="en-US"/>
        </a:p>
      </dgm:t>
    </dgm:pt>
    <dgm:pt modelId="{C9CFC249-A289-468D-ACD4-7D49340D3603}" type="pres">
      <dgm:prSet presAssocID="{6480210E-1EB7-4293-A331-A71A40980D29}" presName="descendantText" presStyleLbl="alignAccFollowNode1" presStyleIdx="4" presStyleCnt="6" custScaleX="109281" custScaleY="102310">
        <dgm:presLayoutVars>
          <dgm:bulletEnabled val="1"/>
        </dgm:presLayoutVars>
      </dgm:prSet>
      <dgm:spPr/>
      <dgm:t>
        <a:bodyPr/>
        <a:lstStyle/>
        <a:p>
          <a:endParaRPr lang="en-US"/>
        </a:p>
      </dgm:t>
    </dgm:pt>
    <dgm:pt modelId="{48EAC45B-8704-401C-B36E-2704F03288B0}" type="pres">
      <dgm:prSet presAssocID="{D36C3407-8ED6-4B0E-A53E-51581AEB25E4}" presName="sp" presStyleCnt="0"/>
      <dgm:spPr/>
      <dgm:t>
        <a:bodyPr/>
        <a:lstStyle/>
        <a:p>
          <a:endParaRPr lang="en-US"/>
        </a:p>
      </dgm:t>
    </dgm:pt>
    <dgm:pt modelId="{C1DC9598-797F-4844-9DE6-40971D8FBDA5}" type="pres">
      <dgm:prSet presAssocID="{9D3A6682-E817-49DF-B28C-953D85EE9FCE}" presName="linNode" presStyleCnt="0"/>
      <dgm:spPr/>
      <dgm:t>
        <a:bodyPr/>
        <a:lstStyle/>
        <a:p>
          <a:endParaRPr lang="en-US"/>
        </a:p>
      </dgm:t>
    </dgm:pt>
    <dgm:pt modelId="{72DC29A7-BDF1-48BA-9962-D4B246110010}" type="pres">
      <dgm:prSet presAssocID="{9D3A6682-E817-49DF-B28C-953D85EE9FCE}" presName="parentText" presStyleLbl="node1" presStyleIdx="5" presStyleCnt="6" custScaleX="85366" custScaleY="91731">
        <dgm:presLayoutVars>
          <dgm:chMax val="1"/>
          <dgm:bulletEnabled val="1"/>
        </dgm:presLayoutVars>
      </dgm:prSet>
      <dgm:spPr/>
      <dgm:t>
        <a:bodyPr/>
        <a:lstStyle/>
        <a:p>
          <a:endParaRPr lang="en-US"/>
        </a:p>
      </dgm:t>
    </dgm:pt>
    <dgm:pt modelId="{B160A9B0-1B13-4840-998E-32CE376BC767}" type="pres">
      <dgm:prSet presAssocID="{9D3A6682-E817-49DF-B28C-953D85EE9FCE}" presName="descendantText" presStyleLbl="alignAccFollowNode1" presStyleIdx="5" presStyleCnt="6" custScaleX="109281" custScaleY="107220" custLinFactNeighborX="-1136" custLinFactNeighborY="-12527">
        <dgm:presLayoutVars>
          <dgm:bulletEnabled val="1"/>
        </dgm:presLayoutVars>
      </dgm:prSet>
      <dgm:spPr/>
      <dgm:t>
        <a:bodyPr/>
        <a:lstStyle/>
        <a:p>
          <a:endParaRPr lang="en-US"/>
        </a:p>
      </dgm:t>
    </dgm:pt>
  </dgm:ptLst>
  <dgm:cxnLst>
    <dgm:cxn modelId="{C098C82D-933C-4FA6-A1C5-78DDC8EB0D7A}" type="presOf" srcId="{0B86F62B-630F-4663-B29F-3513984E10AC}" destId="{A89966E8-8540-43DB-89AF-7D0E28A1D903}" srcOrd="0" destOrd="0" presId="urn:microsoft.com/office/officeart/2005/8/layout/vList5"/>
    <dgm:cxn modelId="{A4CEA211-2844-4C93-BD53-B73DA599E2CB}" type="presOf" srcId="{D349043D-9B22-4B5D-8C43-CABCA6D0FBF1}" destId="{B160A9B0-1B13-4840-998E-32CE376BC767}" srcOrd="0" destOrd="0" presId="urn:microsoft.com/office/officeart/2005/8/layout/vList5"/>
    <dgm:cxn modelId="{EA97D0FE-7AA8-4F4E-83FA-3B91FA7B3AD7}" srcId="{1E430519-646D-4BC9-9BF2-656DB72B7F93}" destId="{840988B7-C940-4B52-BAF1-764246FA69C1}" srcOrd="1" destOrd="0" parTransId="{9A5D3558-AB41-4458-9E4F-FAFD3E4B5BD0}" sibTransId="{697A4FD8-CF71-4585-BF67-8F22FCBAFD4F}"/>
    <dgm:cxn modelId="{DB507428-2592-479C-8D15-48A12B29F3D7}" srcId="{70C2A4E3-9E28-4921-A21D-8C56D0A83813}" destId="{FB40FD66-7F48-4598-A71A-FC22A4BF0CB9}" srcOrd="2" destOrd="0" parTransId="{A90BCAE9-3659-4412-A983-78F211E9D873}" sibTransId="{6D6BF9A8-3749-4EA7-A32C-D2411158A86A}"/>
    <dgm:cxn modelId="{5C2FAD9C-37DD-4166-80CF-8DD3BAE01A29}" srcId="{9D3A6682-E817-49DF-B28C-953D85EE9FCE}" destId="{D349043D-9B22-4B5D-8C43-CABCA6D0FBF1}" srcOrd="0" destOrd="0" parTransId="{BCDD34EE-A41C-4715-A2A3-8E02FBF36742}" sibTransId="{70BDF8F3-CD96-45FE-B434-A86C8CB3DB34}"/>
    <dgm:cxn modelId="{1856BCD6-E0DC-4404-BD33-1AF9AE7C1763}" srcId="{8F6F3EE2-500E-41EE-B237-FA1B426CDF25}" destId="{10684FDA-42CB-48E9-8F0D-8FAA5CF09A0E}" srcOrd="0" destOrd="0" parTransId="{B32F6AE3-A6C5-4554-A219-10C780FD1372}" sibTransId="{F8E94952-6940-470F-9F9F-E4D763BE6FD8}"/>
    <dgm:cxn modelId="{A651E0F6-964C-473D-96A5-E09FEB7EA3FA}" srcId="{70C2A4E3-9E28-4921-A21D-8C56D0A83813}" destId="{6480210E-1EB7-4293-A331-A71A40980D29}" srcOrd="4" destOrd="0" parTransId="{08DA0D01-DB72-424A-AAD2-8AB5C2A39F47}" sibTransId="{D36C3407-8ED6-4B0E-A53E-51581AEB25E4}"/>
    <dgm:cxn modelId="{C2B46E27-37E0-4C86-BA57-2AFF2F2D88FE}" srcId="{FB40FD66-7F48-4598-A71A-FC22A4BF0CB9}" destId="{0B86F62B-630F-4663-B29F-3513984E10AC}" srcOrd="0" destOrd="0" parTransId="{1049EBC5-7F9E-49E5-93E8-652C6E824793}" sibTransId="{C799DE83-BD26-41FD-A69D-03DE84A96CAA}"/>
    <dgm:cxn modelId="{EB00362B-7DD0-4508-88AD-A48E3E651831}" srcId="{70C2A4E3-9E28-4921-A21D-8C56D0A83813}" destId="{1E430519-646D-4BC9-9BF2-656DB72B7F93}" srcOrd="3" destOrd="0" parTransId="{5C26C5E2-E423-4925-8CB5-C349CCE755CD}" sibTransId="{15C2EA38-49BC-45B1-8E43-1E8E3E806CBA}"/>
    <dgm:cxn modelId="{F94E76DF-601B-44B7-89A0-7844F6413DA2}" type="presOf" srcId="{8F6F3EE2-500E-41EE-B237-FA1B426CDF25}" destId="{E530F9BA-8FDF-4862-AC4B-FF97535D8F2E}" srcOrd="0" destOrd="0" presId="urn:microsoft.com/office/officeart/2005/8/layout/vList5"/>
    <dgm:cxn modelId="{2E58C76B-D8A8-4386-B052-C5E79598F702}" type="presOf" srcId="{94A7EE28-E20F-49DA-BB53-8B5FE35FD3C2}" destId="{ED595E6F-17E1-488B-9684-592EFBB3B5A1}" srcOrd="0" destOrd="0" presId="urn:microsoft.com/office/officeart/2005/8/layout/vList5"/>
    <dgm:cxn modelId="{3AF2FE41-53C8-4D9C-A3F4-A93EDF3819FB}" type="presOf" srcId="{3E0F1B47-8EDD-4191-ABDB-FA1C63C4C77C}" destId="{C9CFC249-A289-468D-ACD4-7D49340D3603}" srcOrd="0" destOrd="0" presId="urn:microsoft.com/office/officeart/2005/8/layout/vList5"/>
    <dgm:cxn modelId="{A621EEE4-F873-418C-8F6A-777137B3A75D}" srcId="{70C2A4E3-9E28-4921-A21D-8C56D0A83813}" destId="{9D3A6682-E817-49DF-B28C-953D85EE9FCE}" srcOrd="5" destOrd="0" parTransId="{A68DDAC0-F2F8-4CAB-BA6D-D0377F11BF65}" sibTransId="{9D692B83-C2F9-434F-9D0F-C2B83753842D}"/>
    <dgm:cxn modelId="{535BEEBE-D839-4082-8B58-F8D435369A1F}" type="presOf" srcId="{5E2F7CAC-C4BD-491B-9877-A39CE2A24CD0}" destId="{6A9CC224-54AE-4340-815B-6DC7AEE476B4}" srcOrd="0" destOrd="0" presId="urn:microsoft.com/office/officeart/2005/8/layout/vList5"/>
    <dgm:cxn modelId="{F8527950-A0DC-48D4-A172-E8E4C060A4BC}" type="presOf" srcId="{6480210E-1EB7-4293-A331-A71A40980D29}" destId="{717E69CE-A1DB-4935-AE72-FFA1368E23DA}" srcOrd="0" destOrd="0" presId="urn:microsoft.com/office/officeart/2005/8/layout/vList5"/>
    <dgm:cxn modelId="{69DF3F53-8993-4DE3-99E4-224C493C1686}" type="presOf" srcId="{9D3A6682-E817-49DF-B28C-953D85EE9FCE}" destId="{72DC29A7-BDF1-48BA-9962-D4B246110010}" srcOrd="0" destOrd="0" presId="urn:microsoft.com/office/officeart/2005/8/layout/vList5"/>
    <dgm:cxn modelId="{542DBCE1-2A63-4969-B557-180039D8834F}" srcId="{94A7EE28-E20F-49DA-BB53-8B5FE35FD3C2}" destId="{5E2F7CAC-C4BD-491B-9877-A39CE2A24CD0}" srcOrd="0" destOrd="0" parTransId="{F4B18E04-1E60-4B0A-94F8-9C73F49D85D4}" sibTransId="{2118D2AA-28B0-4427-9D25-758399FA5E9B}"/>
    <dgm:cxn modelId="{44FF106E-2473-47D5-81BE-629E627E887C}" srcId="{70C2A4E3-9E28-4921-A21D-8C56D0A83813}" destId="{94A7EE28-E20F-49DA-BB53-8B5FE35FD3C2}" srcOrd="0" destOrd="0" parTransId="{0B84E8C7-899C-4810-9CD0-96D6CA7B69B0}" sibTransId="{AC19F032-0A2A-446F-A23B-2D81C78788D6}"/>
    <dgm:cxn modelId="{CCD43044-087E-401E-A64F-72E3CFCFF507}" type="presOf" srcId="{6293FF4F-7E27-4D62-B5DF-46B4A083260D}" destId="{6A9CC224-54AE-4340-815B-6DC7AEE476B4}" srcOrd="0" destOrd="1" presId="urn:microsoft.com/office/officeart/2005/8/layout/vList5"/>
    <dgm:cxn modelId="{C3FB96CD-2DE1-4156-8E33-F9794FF70095}" type="presOf" srcId="{1E430519-646D-4BC9-9BF2-656DB72B7F93}" destId="{A03E8CA5-3C5A-40D7-9057-57EF565BD9A2}" srcOrd="0" destOrd="0" presId="urn:microsoft.com/office/officeart/2005/8/layout/vList5"/>
    <dgm:cxn modelId="{FE954667-3782-4663-8B89-D66BC16A1A01}" type="presOf" srcId="{70C2A4E3-9E28-4921-A21D-8C56D0A83813}" destId="{1CBBC7A9-5A32-4AEB-9BBB-27AE7DB968E1}" srcOrd="0" destOrd="0" presId="urn:microsoft.com/office/officeart/2005/8/layout/vList5"/>
    <dgm:cxn modelId="{528D828C-42C3-4DC1-930B-506A1698A7EF}" type="presOf" srcId="{840988B7-C940-4B52-BAF1-764246FA69C1}" destId="{1C756F8A-C18E-4CA9-A0AC-B8473416CD6A}" srcOrd="0" destOrd="1" presId="urn:microsoft.com/office/officeart/2005/8/layout/vList5"/>
    <dgm:cxn modelId="{8340A2CC-1532-4884-BF6B-EE0CC845AE7C}" type="presOf" srcId="{10684FDA-42CB-48E9-8F0D-8FAA5CF09A0E}" destId="{D0F81F81-F604-4DF9-9494-5E210A28079C}" srcOrd="0" destOrd="0" presId="urn:microsoft.com/office/officeart/2005/8/layout/vList5"/>
    <dgm:cxn modelId="{AB5C9F3E-C9FA-415B-9947-421DC8858F32}" srcId="{1E430519-646D-4BC9-9BF2-656DB72B7F93}" destId="{D0D01E3D-6318-4CD7-85C0-CC35BA4B0CD3}" srcOrd="0" destOrd="0" parTransId="{784F096C-9A0E-4910-BE61-33547F078608}" sibTransId="{1F3D35BC-4DA7-4865-A4A7-87930A2DBF16}"/>
    <dgm:cxn modelId="{F6335DED-1DD3-4AF0-9504-0C35B9586523}" srcId="{94A7EE28-E20F-49DA-BB53-8B5FE35FD3C2}" destId="{6293FF4F-7E27-4D62-B5DF-46B4A083260D}" srcOrd="1" destOrd="0" parTransId="{DF20A4F5-9C6A-47C9-AD84-B7E1D913BA4C}" sibTransId="{99F10AF3-4E33-4201-96DA-111622847F29}"/>
    <dgm:cxn modelId="{43E8751B-145E-4BE8-9CB1-77F794F827DF}" type="presOf" srcId="{FB40FD66-7F48-4598-A71A-FC22A4BF0CB9}" destId="{2995CEBA-EA11-4C98-A802-9DC410DB9965}" srcOrd="0" destOrd="0" presId="urn:microsoft.com/office/officeart/2005/8/layout/vList5"/>
    <dgm:cxn modelId="{0130CA2B-33B8-444C-BCE7-EFB024453CF5}" srcId="{70C2A4E3-9E28-4921-A21D-8C56D0A83813}" destId="{8F6F3EE2-500E-41EE-B237-FA1B426CDF25}" srcOrd="1" destOrd="0" parTransId="{83006180-85F6-44F4-89C6-6B1F429AD7C1}" sibTransId="{6730F731-3227-4AF5-B2BC-60FC8F8350A7}"/>
    <dgm:cxn modelId="{E5F501C5-CE94-44CF-BB99-41FB9D69246D}" type="presOf" srcId="{7BDBEE3C-8391-4758-B2AC-2903208CB9BE}" destId="{D0F81F81-F604-4DF9-9494-5E210A28079C}" srcOrd="0" destOrd="1" presId="urn:microsoft.com/office/officeart/2005/8/layout/vList5"/>
    <dgm:cxn modelId="{5E8B8F70-1D8F-4DB1-B1DA-BEB119908B91}" srcId="{8F6F3EE2-500E-41EE-B237-FA1B426CDF25}" destId="{7BDBEE3C-8391-4758-B2AC-2903208CB9BE}" srcOrd="1" destOrd="0" parTransId="{0ABF49A5-E64C-43DA-A474-39E4B84FF685}" sibTransId="{6889B89F-A727-41E3-8477-EBD7A882DA8D}"/>
    <dgm:cxn modelId="{A78BFDED-5FAC-4042-964E-BD8CDF1F16D6}" type="presOf" srcId="{D0D01E3D-6318-4CD7-85C0-CC35BA4B0CD3}" destId="{1C756F8A-C18E-4CA9-A0AC-B8473416CD6A}" srcOrd="0" destOrd="0" presId="urn:microsoft.com/office/officeart/2005/8/layout/vList5"/>
    <dgm:cxn modelId="{5E300859-47C8-4214-8E65-359D21843A71}" srcId="{6480210E-1EB7-4293-A331-A71A40980D29}" destId="{3E0F1B47-8EDD-4191-ABDB-FA1C63C4C77C}" srcOrd="0" destOrd="0" parTransId="{23402B4D-A48E-4FFA-897B-CB11DEC00243}" sibTransId="{340D3CDD-884B-4929-9E23-68321214BB93}"/>
    <dgm:cxn modelId="{5EADC4A4-0DA3-43BF-A6EF-022F4639AC17}" type="presParOf" srcId="{1CBBC7A9-5A32-4AEB-9BBB-27AE7DB968E1}" destId="{1212041B-DC45-4BD8-8162-50BD27CADB44}" srcOrd="0" destOrd="0" presId="urn:microsoft.com/office/officeart/2005/8/layout/vList5"/>
    <dgm:cxn modelId="{FE7EFE1F-FC1C-41A5-B8EF-05A792C9FBF9}" type="presParOf" srcId="{1212041B-DC45-4BD8-8162-50BD27CADB44}" destId="{ED595E6F-17E1-488B-9684-592EFBB3B5A1}" srcOrd="0" destOrd="0" presId="urn:microsoft.com/office/officeart/2005/8/layout/vList5"/>
    <dgm:cxn modelId="{B97E0769-1F6C-4D5D-B3AD-022FDD8581FF}" type="presParOf" srcId="{1212041B-DC45-4BD8-8162-50BD27CADB44}" destId="{6A9CC224-54AE-4340-815B-6DC7AEE476B4}" srcOrd="1" destOrd="0" presId="urn:microsoft.com/office/officeart/2005/8/layout/vList5"/>
    <dgm:cxn modelId="{58863AAD-67C0-4091-A8DF-0024464156EE}" type="presParOf" srcId="{1CBBC7A9-5A32-4AEB-9BBB-27AE7DB968E1}" destId="{90CE895C-A4E2-4C68-9587-441C3C67F815}" srcOrd="1" destOrd="0" presId="urn:microsoft.com/office/officeart/2005/8/layout/vList5"/>
    <dgm:cxn modelId="{EC386DC7-50BF-41EF-9019-DF3765FB68DF}" type="presParOf" srcId="{1CBBC7A9-5A32-4AEB-9BBB-27AE7DB968E1}" destId="{D2C5DF10-B25C-44BB-A390-651073C12B50}" srcOrd="2" destOrd="0" presId="urn:microsoft.com/office/officeart/2005/8/layout/vList5"/>
    <dgm:cxn modelId="{FA551703-D2D2-4A7C-97CA-5690228C0728}" type="presParOf" srcId="{D2C5DF10-B25C-44BB-A390-651073C12B50}" destId="{E530F9BA-8FDF-4862-AC4B-FF97535D8F2E}" srcOrd="0" destOrd="0" presId="urn:microsoft.com/office/officeart/2005/8/layout/vList5"/>
    <dgm:cxn modelId="{C0F74068-3C19-4206-BAF8-D0D8902FC36E}" type="presParOf" srcId="{D2C5DF10-B25C-44BB-A390-651073C12B50}" destId="{D0F81F81-F604-4DF9-9494-5E210A28079C}" srcOrd="1" destOrd="0" presId="urn:microsoft.com/office/officeart/2005/8/layout/vList5"/>
    <dgm:cxn modelId="{08AD018D-014D-4157-A7EC-A48BF7338E17}" type="presParOf" srcId="{1CBBC7A9-5A32-4AEB-9BBB-27AE7DB968E1}" destId="{F7E62890-3B36-455D-8EE7-9293B6351725}" srcOrd="3" destOrd="0" presId="urn:microsoft.com/office/officeart/2005/8/layout/vList5"/>
    <dgm:cxn modelId="{8C4FDA20-7274-4044-A498-FEDE1C8CF940}" type="presParOf" srcId="{1CBBC7A9-5A32-4AEB-9BBB-27AE7DB968E1}" destId="{E0CC9072-1EE2-47FA-A853-833B99116FAB}" srcOrd="4" destOrd="0" presId="urn:microsoft.com/office/officeart/2005/8/layout/vList5"/>
    <dgm:cxn modelId="{4ADAA87A-14B4-43D7-AA06-8CACB0C5AF7C}" type="presParOf" srcId="{E0CC9072-1EE2-47FA-A853-833B99116FAB}" destId="{2995CEBA-EA11-4C98-A802-9DC410DB9965}" srcOrd="0" destOrd="0" presId="urn:microsoft.com/office/officeart/2005/8/layout/vList5"/>
    <dgm:cxn modelId="{457D7F13-1C8C-4C64-ACFD-2231987E2C29}" type="presParOf" srcId="{E0CC9072-1EE2-47FA-A853-833B99116FAB}" destId="{A89966E8-8540-43DB-89AF-7D0E28A1D903}" srcOrd="1" destOrd="0" presId="urn:microsoft.com/office/officeart/2005/8/layout/vList5"/>
    <dgm:cxn modelId="{415D9636-809C-4E3F-BD5D-7002324F6373}" type="presParOf" srcId="{1CBBC7A9-5A32-4AEB-9BBB-27AE7DB968E1}" destId="{3894B633-9D02-45A7-A02A-F924E71385B1}" srcOrd="5" destOrd="0" presId="urn:microsoft.com/office/officeart/2005/8/layout/vList5"/>
    <dgm:cxn modelId="{DF73EB42-5686-4997-AA61-B3BE96592313}" type="presParOf" srcId="{1CBBC7A9-5A32-4AEB-9BBB-27AE7DB968E1}" destId="{3D947107-E652-49DB-B4E1-ADE63A01693A}" srcOrd="6" destOrd="0" presId="urn:microsoft.com/office/officeart/2005/8/layout/vList5"/>
    <dgm:cxn modelId="{05B9832A-792A-435B-AFC2-6DFFE25B9FEB}" type="presParOf" srcId="{3D947107-E652-49DB-B4E1-ADE63A01693A}" destId="{A03E8CA5-3C5A-40D7-9057-57EF565BD9A2}" srcOrd="0" destOrd="0" presId="urn:microsoft.com/office/officeart/2005/8/layout/vList5"/>
    <dgm:cxn modelId="{F5980A30-E0FB-4F64-85C3-6634DC185E74}" type="presParOf" srcId="{3D947107-E652-49DB-B4E1-ADE63A01693A}" destId="{1C756F8A-C18E-4CA9-A0AC-B8473416CD6A}" srcOrd="1" destOrd="0" presId="urn:microsoft.com/office/officeart/2005/8/layout/vList5"/>
    <dgm:cxn modelId="{594D17E7-C4FF-468A-8284-E1536EC181EC}" type="presParOf" srcId="{1CBBC7A9-5A32-4AEB-9BBB-27AE7DB968E1}" destId="{FC34D88B-CED2-46BC-8995-E1A1417443AA}" srcOrd="7" destOrd="0" presId="urn:microsoft.com/office/officeart/2005/8/layout/vList5"/>
    <dgm:cxn modelId="{2B91F3D9-0D40-40BF-9BAF-4477445A1FF9}" type="presParOf" srcId="{1CBBC7A9-5A32-4AEB-9BBB-27AE7DB968E1}" destId="{29392E07-0804-495C-B6C1-F525EB8C9588}" srcOrd="8" destOrd="0" presId="urn:microsoft.com/office/officeart/2005/8/layout/vList5"/>
    <dgm:cxn modelId="{6AF08871-89F9-4557-861D-B5A68690EF65}" type="presParOf" srcId="{29392E07-0804-495C-B6C1-F525EB8C9588}" destId="{717E69CE-A1DB-4935-AE72-FFA1368E23DA}" srcOrd="0" destOrd="0" presId="urn:microsoft.com/office/officeart/2005/8/layout/vList5"/>
    <dgm:cxn modelId="{1F8DDD3E-64F5-47A1-829A-699B19294C23}" type="presParOf" srcId="{29392E07-0804-495C-B6C1-F525EB8C9588}" destId="{C9CFC249-A289-468D-ACD4-7D49340D3603}" srcOrd="1" destOrd="0" presId="urn:microsoft.com/office/officeart/2005/8/layout/vList5"/>
    <dgm:cxn modelId="{269D3769-F0C3-436F-985F-183AE20AA0F4}" type="presParOf" srcId="{1CBBC7A9-5A32-4AEB-9BBB-27AE7DB968E1}" destId="{48EAC45B-8704-401C-B36E-2704F03288B0}" srcOrd="9" destOrd="0" presId="urn:microsoft.com/office/officeart/2005/8/layout/vList5"/>
    <dgm:cxn modelId="{237CD05B-A552-4087-9AB2-1252CB158BC6}" type="presParOf" srcId="{1CBBC7A9-5A32-4AEB-9BBB-27AE7DB968E1}" destId="{C1DC9598-797F-4844-9DE6-40971D8FBDA5}" srcOrd="10" destOrd="0" presId="urn:microsoft.com/office/officeart/2005/8/layout/vList5"/>
    <dgm:cxn modelId="{B3BF8DEE-D383-4BD8-9B5B-FE99F716175F}" type="presParOf" srcId="{C1DC9598-797F-4844-9DE6-40971D8FBDA5}" destId="{72DC29A7-BDF1-48BA-9962-D4B246110010}" srcOrd="0" destOrd="0" presId="urn:microsoft.com/office/officeart/2005/8/layout/vList5"/>
    <dgm:cxn modelId="{348C7DBC-FD81-4213-A7A2-0B9F90696D19}" type="presParOf" srcId="{C1DC9598-797F-4844-9DE6-40971D8FBDA5}" destId="{B160A9B0-1B13-4840-998E-32CE376BC767}" srcOrd="1" destOrd="0" presId="urn:microsoft.com/office/officeart/2005/8/layout/vList5"/>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36605D-E5CF-47F7-81C9-7FA0FAD0EC36}" type="doc">
      <dgm:prSet loTypeId="urn:microsoft.com/office/officeart/2005/8/layout/hProcess6" loCatId="process" qsTypeId="urn:microsoft.com/office/officeart/2005/8/quickstyle/simple1" qsCatId="simple" csTypeId="urn:microsoft.com/office/officeart/2005/8/colors/accent4_2" csCatId="accent4" phldr="1"/>
      <dgm:spPr/>
      <dgm:t>
        <a:bodyPr/>
        <a:lstStyle/>
        <a:p>
          <a:endParaRPr lang="en-US"/>
        </a:p>
      </dgm:t>
    </dgm:pt>
    <dgm:pt modelId="{0A2776FC-3943-4D6F-B2D8-7885255DA129}">
      <dgm:prSet phldrT="[Text]" custT="1"/>
      <dgm:spPr/>
      <dgm:t>
        <a:bodyPr/>
        <a:lstStyle/>
        <a:p>
          <a:r>
            <a:rPr lang="sr-Cyrl-CS" sz="2800" i="0" dirty="0"/>
            <a:t>1</a:t>
          </a:r>
          <a:endParaRPr lang="en-US" sz="2800" i="0" dirty="0"/>
        </a:p>
      </dgm:t>
    </dgm:pt>
    <dgm:pt modelId="{ABBF8BCD-67C1-4B45-9E93-AAC8F8FB5BE8}" type="parTrans" cxnId="{3E351095-AEFB-4FAC-A85D-DF9B6B9C0BE3}">
      <dgm:prSet/>
      <dgm:spPr/>
      <dgm:t>
        <a:bodyPr/>
        <a:lstStyle/>
        <a:p>
          <a:endParaRPr lang="en-US" sz="3600"/>
        </a:p>
      </dgm:t>
    </dgm:pt>
    <dgm:pt modelId="{05BEC871-FFC7-4ECD-AA60-3B7E76E79D51}" type="sibTrans" cxnId="{3E351095-AEFB-4FAC-A85D-DF9B6B9C0BE3}">
      <dgm:prSet/>
      <dgm:spPr/>
      <dgm:t>
        <a:bodyPr/>
        <a:lstStyle/>
        <a:p>
          <a:endParaRPr lang="en-US" sz="3600"/>
        </a:p>
      </dgm:t>
    </dgm:pt>
    <dgm:pt modelId="{772FC2EB-F515-4497-9759-8D02BF635436}">
      <dgm:prSet phldrT="[Text]" custT="1"/>
      <dgm:spPr/>
      <dgm:t>
        <a:bodyPr/>
        <a:lstStyle/>
        <a:p>
          <a:r>
            <a:rPr lang="en-US" sz="1800" i="1" dirty="0" err="1" smtClean="0"/>
            <a:t>relevantne</a:t>
          </a:r>
          <a:r>
            <a:rPr lang="sr-Cyrl-CS" sz="1800" i="1" dirty="0" smtClean="0"/>
            <a:t> </a:t>
          </a:r>
          <a:r>
            <a:rPr lang="en-US" sz="1800" i="1" dirty="0" err="1" smtClean="0"/>
            <a:t>opcije</a:t>
          </a:r>
          <a:endParaRPr lang="en-US" sz="1800" dirty="0"/>
        </a:p>
      </dgm:t>
    </dgm:pt>
    <dgm:pt modelId="{97B3D4BF-02FA-408C-823B-C289D98D8611}" type="parTrans" cxnId="{E04C134A-54F8-4061-882C-5B5E42A7A260}">
      <dgm:prSet/>
      <dgm:spPr/>
      <dgm:t>
        <a:bodyPr/>
        <a:lstStyle/>
        <a:p>
          <a:endParaRPr lang="en-US" sz="3600"/>
        </a:p>
      </dgm:t>
    </dgm:pt>
    <dgm:pt modelId="{3AEE0699-ED5D-4A1C-8A12-CFECF166B2F6}" type="sibTrans" cxnId="{E04C134A-54F8-4061-882C-5B5E42A7A260}">
      <dgm:prSet/>
      <dgm:spPr/>
      <dgm:t>
        <a:bodyPr/>
        <a:lstStyle/>
        <a:p>
          <a:endParaRPr lang="en-US" sz="3600"/>
        </a:p>
      </dgm:t>
    </dgm:pt>
    <dgm:pt modelId="{12C4BBAA-B252-4405-A2DB-38716F64A0A4}">
      <dgm:prSet phldrT="[Text]" custT="1">
        <dgm:style>
          <a:lnRef idx="2">
            <a:schemeClr val="dk1"/>
          </a:lnRef>
          <a:fillRef idx="1">
            <a:schemeClr val="lt1"/>
          </a:fillRef>
          <a:effectRef idx="0">
            <a:schemeClr val="dk1"/>
          </a:effectRef>
          <a:fontRef idx="minor">
            <a:schemeClr val="dk1"/>
          </a:fontRef>
        </dgm:style>
      </dgm:prSet>
      <dgm:spPr/>
      <dgm:t>
        <a:bodyPr/>
        <a:lstStyle/>
        <a:p>
          <a:r>
            <a:rPr lang="sr-Cyrl-CS" sz="2800" i="0" dirty="0"/>
            <a:t>2</a:t>
          </a:r>
          <a:endParaRPr lang="en-US" sz="2800" i="0" dirty="0"/>
        </a:p>
      </dgm:t>
    </dgm:pt>
    <dgm:pt modelId="{6C11DBA4-9A00-463F-BDE5-055554307DE6}" type="parTrans" cxnId="{1FD96C8A-BC31-46F2-9EA0-221FAA167669}">
      <dgm:prSet/>
      <dgm:spPr/>
      <dgm:t>
        <a:bodyPr/>
        <a:lstStyle/>
        <a:p>
          <a:endParaRPr lang="en-US" sz="3600"/>
        </a:p>
      </dgm:t>
    </dgm:pt>
    <dgm:pt modelId="{4D52894D-C0BD-4626-AEDC-E1BE56482897}" type="sibTrans" cxnId="{1FD96C8A-BC31-46F2-9EA0-221FAA167669}">
      <dgm:prSet/>
      <dgm:spPr/>
      <dgm:t>
        <a:bodyPr/>
        <a:lstStyle/>
        <a:p>
          <a:endParaRPr lang="en-US" sz="3600"/>
        </a:p>
      </dgm:t>
    </dgm:pt>
    <dgm:pt modelId="{14083391-13F0-4E71-A782-23CCCC3C47FA}">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i="1" dirty="0" err="1" smtClean="0"/>
            <a:t>izvodljive</a:t>
          </a:r>
          <a:r>
            <a:rPr lang="sr-Cyrl-CS" sz="1800" i="1" dirty="0" smtClean="0"/>
            <a:t> </a:t>
          </a:r>
          <a:r>
            <a:rPr lang="en-US" sz="1800" i="1" dirty="0" err="1" smtClean="0"/>
            <a:t>opcije</a:t>
          </a:r>
          <a:endParaRPr lang="en-US" sz="1800" i="1" dirty="0"/>
        </a:p>
      </dgm:t>
    </dgm:pt>
    <dgm:pt modelId="{8A711AB8-27EB-431B-B72B-9DC8417527D2}" type="parTrans" cxnId="{79D19B47-BC9A-4364-A572-8D85C12DFA20}">
      <dgm:prSet/>
      <dgm:spPr/>
      <dgm:t>
        <a:bodyPr/>
        <a:lstStyle/>
        <a:p>
          <a:endParaRPr lang="en-US" sz="3600"/>
        </a:p>
      </dgm:t>
    </dgm:pt>
    <dgm:pt modelId="{FF0B435C-A0FE-4E4A-A54E-5877B923D62D}" type="sibTrans" cxnId="{79D19B47-BC9A-4364-A572-8D85C12DFA20}">
      <dgm:prSet/>
      <dgm:spPr/>
      <dgm:t>
        <a:bodyPr/>
        <a:lstStyle/>
        <a:p>
          <a:endParaRPr lang="en-US" sz="3600"/>
        </a:p>
      </dgm:t>
    </dgm:pt>
    <dgm:pt modelId="{E234050E-E18F-432D-8A21-68E3AEB3C817}">
      <dgm:prSet phldrT="[Text]" custT="1"/>
      <dgm:spPr/>
      <dgm:t>
        <a:bodyPr/>
        <a:lstStyle/>
        <a:p>
          <a:r>
            <a:rPr lang="sr-Cyrl-CS" sz="2800" i="0" dirty="0"/>
            <a:t>3</a:t>
          </a:r>
          <a:endParaRPr lang="en-US" sz="2800" i="0" dirty="0"/>
        </a:p>
      </dgm:t>
    </dgm:pt>
    <dgm:pt modelId="{8B3BB8FB-AF5C-40C9-9D6F-F1F13186EAC4}" type="parTrans" cxnId="{2CB44E5C-334E-4144-80CF-4B0A06206837}">
      <dgm:prSet/>
      <dgm:spPr/>
      <dgm:t>
        <a:bodyPr/>
        <a:lstStyle/>
        <a:p>
          <a:endParaRPr lang="en-US" sz="3600"/>
        </a:p>
      </dgm:t>
    </dgm:pt>
    <dgm:pt modelId="{F771FE96-FFBB-441E-B57A-2D6C46323247}" type="sibTrans" cxnId="{2CB44E5C-334E-4144-80CF-4B0A06206837}">
      <dgm:prSet/>
      <dgm:spPr/>
      <dgm:t>
        <a:bodyPr/>
        <a:lstStyle/>
        <a:p>
          <a:endParaRPr lang="en-US" sz="3600"/>
        </a:p>
      </dgm:t>
    </dgm:pt>
    <dgm:pt modelId="{059144BB-FEAE-4B70-AE82-00278D4FCA2D}">
      <dgm:prSet phldrT="[Text]" custT="1"/>
      <dgm:spPr/>
      <dgm:t>
        <a:bodyPr/>
        <a:lstStyle/>
        <a:p>
          <a:r>
            <a:rPr lang="en-US" sz="1800" i="1" dirty="0" err="1" smtClean="0"/>
            <a:t>poželjne</a:t>
          </a:r>
          <a:r>
            <a:rPr lang="sr-Cyrl-CS" sz="1800" i="1" dirty="0" smtClean="0"/>
            <a:t> </a:t>
          </a:r>
          <a:r>
            <a:rPr lang="en-US" sz="1800" i="1" dirty="0" err="1" smtClean="0"/>
            <a:t>opcije</a:t>
          </a:r>
          <a:endParaRPr lang="en-US" sz="1800" i="1" dirty="0"/>
        </a:p>
      </dgm:t>
    </dgm:pt>
    <dgm:pt modelId="{AC291FEC-C319-47A2-956F-857EA6A6ABEB}" type="parTrans" cxnId="{94B37903-8B8B-4B86-952E-B3C81694F40F}">
      <dgm:prSet/>
      <dgm:spPr/>
      <dgm:t>
        <a:bodyPr/>
        <a:lstStyle/>
        <a:p>
          <a:endParaRPr lang="en-US" sz="3600"/>
        </a:p>
      </dgm:t>
    </dgm:pt>
    <dgm:pt modelId="{181230C4-CFBB-44C9-ACF6-EAFB18327826}" type="sibTrans" cxnId="{94B37903-8B8B-4B86-952E-B3C81694F40F}">
      <dgm:prSet/>
      <dgm:spPr/>
      <dgm:t>
        <a:bodyPr/>
        <a:lstStyle/>
        <a:p>
          <a:endParaRPr lang="en-US" sz="3600"/>
        </a:p>
      </dgm:t>
    </dgm:pt>
    <dgm:pt modelId="{A921BFBD-5210-47D4-A456-ACA69018D510}" type="pres">
      <dgm:prSet presAssocID="{C236605D-E5CF-47F7-81C9-7FA0FAD0EC36}" presName="theList" presStyleCnt="0">
        <dgm:presLayoutVars>
          <dgm:dir/>
          <dgm:animLvl val="lvl"/>
          <dgm:resizeHandles val="exact"/>
        </dgm:presLayoutVars>
      </dgm:prSet>
      <dgm:spPr/>
      <dgm:t>
        <a:bodyPr/>
        <a:lstStyle/>
        <a:p>
          <a:endParaRPr lang="en-US"/>
        </a:p>
      </dgm:t>
    </dgm:pt>
    <dgm:pt modelId="{35C0B152-C414-4035-8F6A-F92CBF67E3C6}" type="pres">
      <dgm:prSet presAssocID="{0A2776FC-3943-4D6F-B2D8-7885255DA129}" presName="compNode" presStyleCnt="0"/>
      <dgm:spPr/>
      <dgm:t>
        <a:bodyPr/>
        <a:lstStyle/>
        <a:p>
          <a:endParaRPr lang="sr-Latn-CS"/>
        </a:p>
      </dgm:t>
    </dgm:pt>
    <dgm:pt modelId="{4EC34688-7723-43BF-A2B6-C7D861A230F6}" type="pres">
      <dgm:prSet presAssocID="{0A2776FC-3943-4D6F-B2D8-7885255DA129}" presName="noGeometry" presStyleCnt="0"/>
      <dgm:spPr/>
      <dgm:t>
        <a:bodyPr/>
        <a:lstStyle/>
        <a:p>
          <a:endParaRPr lang="sr-Latn-CS"/>
        </a:p>
      </dgm:t>
    </dgm:pt>
    <dgm:pt modelId="{1E695C16-A51D-4CAC-A83E-E987AB926C40}" type="pres">
      <dgm:prSet presAssocID="{0A2776FC-3943-4D6F-B2D8-7885255DA129}" presName="childTextVisible" presStyleLbl="bgAccFollowNode1" presStyleIdx="0" presStyleCnt="3" custScaleX="143302" custLinFactNeighborX="2763" custLinFactNeighborY="21727">
        <dgm:presLayoutVars>
          <dgm:bulletEnabled val="1"/>
        </dgm:presLayoutVars>
      </dgm:prSet>
      <dgm:spPr/>
      <dgm:t>
        <a:bodyPr/>
        <a:lstStyle/>
        <a:p>
          <a:endParaRPr lang="en-US"/>
        </a:p>
      </dgm:t>
    </dgm:pt>
    <dgm:pt modelId="{798C0868-9A62-418A-8E09-2AD8CB53DC49}" type="pres">
      <dgm:prSet presAssocID="{0A2776FC-3943-4D6F-B2D8-7885255DA129}" presName="childTextHidden" presStyleLbl="bgAccFollowNode1" presStyleIdx="0" presStyleCnt="3"/>
      <dgm:spPr/>
      <dgm:t>
        <a:bodyPr/>
        <a:lstStyle/>
        <a:p>
          <a:endParaRPr lang="en-US"/>
        </a:p>
      </dgm:t>
    </dgm:pt>
    <dgm:pt modelId="{12D2CB31-0BE1-479F-9743-14AA5320903C}" type="pres">
      <dgm:prSet presAssocID="{0A2776FC-3943-4D6F-B2D8-7885255DA129}" presName="parentText" presStyleLbl="node1" presStyleIdx="0" presStyleCnt="3" custScaleX="58670" custScaleY="55218">
        <dgm:presLayoutVars>
          <dgm:chMax val="1"/>
          <dgm:bulletEnabled val="1"/>
        </dgm:presLayoutVars>
      </dgm:prSet>
      <dgm:spPr/>
      <dgm:t>
        <a:bodyPr/>
        <a:lstStyle/>
        <a:p>
          <a:endParaRPr lang="en-US"/>
        </a:p>
      </dgm:t>
    </dgm:pt>
    <dgm:pt modelId="{C9AD652C-69A8-4186-B020-78A5A243BE40}" type="pres">
      <dgm:prSet presAssocID="{0A2776FC-3943-4D6F-B2D8-7885255DA129}" presName="aSpace" presStyleCnt="0"/>
      <dgm:spPr/>
      <dgm:t>
        <a:bodyPr/>
        <a:lstStyle/>
        <a:p>
          <a:endParaRPr lang="sr-Latn-CS"/>
        </a:p>
      </dgm:t>
    </dgm:pt>
    <dgm:pt modelId="{448882CF-5A13-4BFD-A76C-82CE95412B8F}" type="pres">
      <dgm:prSet presAssocID="{12C4BBAA-B252-4405-A2DB-38716F64A0A4}" presName="compNode" presStyleCnt="0"/>
      <dgm:spPr/>
      <dgm:t>
        <a:bodyPr/>
        <a:lstStyle/>
        <a:p>
          <a:endParaRPr lang="sr-Latn-CS"/>
        </a:p>
      </dgm:t>
    </dgm:pt>
    <dgm:pt modelId="{BC05274B-3379-42FD-8829-9D330F2DBE1E}" type="pres">
      <dgm:prSet presAssocID="{12C4BBAA-B252-4405-A2DB-38716F64A0A4}" presName="noGeometry" presStyleCnt="0"/>
      <dgm:spPr/>
      <dgm:t>
        <a:bodyPr/>
        <a:lstStyle/>
        <a:p>
          <a:endParaRPr lang="sr-Latn-CS"/>
        </a:p>
      </dgm:t>
    </dgm:pt>
    <dgm:pt modelId="{7B83B08A-0A3F-471C-817A-F7A5DF143885}" type="pres">
      <dgm:prSet presAssocID="{12C4BBAA-B252-4405-A2DB-38716F64A0A4}" presName="childTextVisible" presStyleLbl="bgAccFollowNode1" presStyleIdx="1" presStyleCnt="3" custScaleX="143302" custLinFactNeighborX="4328" custLinFactNeighborY="17310">
        <dgm:presLayoutVars>
          <dgm:bulletEnabled val="1"/>
        </dgm:presLayoutVars>
      </dgm:prSet>
      <dgm:spPr/>
      <dgm:t>
        <a:bodyPr/>
        <a:lstStyle/>
        <a:p>
          <a:endParaRPr lang="en-US"/>
        </a:p>
      </dgm:t>
    </dgm:pt>
    <dgm:pt modelId="{53AF5591-FDA8-4CF0-A9AA-C5E208A848AA}" type="pres">
      <dgm:prSet presAssocID="{12C4BBAA-B252-4405-A2DB-38716F64A0A4}" presName="childTextHidden" presStyleLbl="bgAccFollowNode1" presStyleIdx="1" presStyleCnt="3"/>
      <dgm:spPr/>
      <dgm:t>
        <a:bodyPr/>
        <a:lstStyle/>
        <a:p>
          <a:endParaRPr lang="en-US"/>
        </a:p>
      </dgm:t>
    </dgm:pt>
    <dgm:pt modelId="{3D2BAD4E-7E82-49A3-ACC2-78A40C7A9372}" type="pres">
      <dgm:prSet presAssocID="{12C4BBAA-B252-4405-A2DB-38716F64A0A4}" presName="parentText" presStyleLbl="node1" presStyleIdx="1" presStyleCnt="3" custScaleX="58670" custScaleY="55218">
        <dgm:presLayoutVars>
          <dgm:chMax val="1"/>
          <dgm:bulletEnabled val="1"/>
        </dgm:presLayoutVars>
      </dgm:prSet>
      <dgm:spPr/>
      <dgm:t>
        <a:bodyPr/>
        <a:lstStyle/>
        <a:p>
          <a:endParaRPr lang="en-US"/>
        </a:p>
      </dgm:t>
    </dgm:pt>
    <dgm:pt modelId="{5BEB342D-5AC8-4A2E-8798-3F1AB0B5C6AE}" type="pres">
      <dgm:prSet presAssocID="{12C4BBAA-B252-4405-A2DB-38716F64A0A4}" presName="aSpace" presStyleCnt="0"/>
      <dgm:spPr/>
      <dgm:t>
        <a:bodyPr/>
        <a:lstStyle/>
        <a:p>
          <a:endParaRPr lang="sr-Latn-CS"/>
        </a:p>
      </dgm:t>
    </dgm:pt>
    <dgm:pt modelId="{0FEA2CB0-AC2B-4CBD-BFDE-218F18687CC2}" type="pres">
      <dgm:prSet presAssocID="{E234050E-E18F-432D-8A21-68E3AEB3C817}" presName="compNode" presStyleCnt="0"/>
      <dgm:spPr/>
      <dgm:t>
        <a:bodyPr/>
        <a:lstStyle/>
        <a:p>
          <a:endParaRPr lang="sr-Latn-CS"/>
        </a:p>
      </dgm:t>
    </dgm:pt>
    <dgm:pt modelId="{8EA6EC6B-6E35-4D80-92C2-72C32DE3FC1C}" type="pres">
      <dgm:prSet presAssocID="{E234050E-E18F-432D-8A21-68E3AEB3C817}" presName="noGeometry" presStyleCnt="0"/>
      <dgm:spPr/>
      <dgm:t>
        <a:bodyPr/>
        <a:lstStyle/>
        <a:p>
          <a:endParaRPr lang="sr-Latn-CS"/>
        </a:p>
      </dgm:t>
    </dgm:pt>
    <dgm:pt modelId="{07FA6D8B-909B-4614-A800-515986687970}" type="pres">
      <dgm:prSet presAssocID="{E234050E-E18F-432D-8A21-68E3AEB3C817}" presName="childTextVisible" presStyleLbl="bgAccFollowNode1" presStyleIdx="2" presStyleCnt="3" custScaleX="143302" custLinFactNeighborX="2032" custLinFactNeighborY="17310">
        <dgm:presLayoutVars>
          <dgm:bulletEnabled val="1"/>
        </dgm:presLayoutVars>
      </dgm:prSet>
      <dgm:spPr/>
      <dgm:t>
        <a:bodyPr/>
        <a:lstStyle/>
        <a:p>
          <a:endParaRPr lang="en-US"/>
        </a:p>
      </dgm:t>
    </dgm:pt>
    <dgm:pt modelId="{5D295E7C-D64C-4745-B56C-A72D253C7C25}" type="pres">
      <dgm:prSet presAssocID="{E234050E-E18F-432D-8A21-68E3AEB3C817}" presName="childTextHidden" presStyleLbl="bgAccFollowNode1" presStyleIdx="2" presStyleCnt="3"/>
      <dgm:spPr/>
      <dgm:t>
        <a:bodyPr/>
        <a:lstStyle/>
        <a:p>
          <a:endParaRPr lang="en-US"/>
        </a:p>
      </dgm:t>
    </dgm:pt>
    <dgm:pt modelId="{6A065D9F-4414-4CCB-8C3B-AE4770C5AE96}" type="pres">
      <dgm:prSet presAssocID="{E234050E-E18F-432D-8A21-68E3AEB3C817}" presName="parentText" presStyleLbl="node1" presStyleIdx="2" presStyleCnt="3" custScaleX="58670" custScaleY="55218">
        <dgm:presLayoutVars>
          <dgm:chMax val="1"/>
          <dgm:bulletEnabled val="1"/>
        </dgm:presLayoutVars>
      </dgm:prSet>
      <dgm:spPr/>
      <dgm:t>
        <a:bodyPr/>
        <a:lstStyle/>
        <a:p>
          <a:endParaRPr lang="en-US"/>
        </a:p>
      </dgm:t>
    </dgm:pt>
  </dgm:ptLst>
  <dgm:cxnLst>
    <dgm:cxn modelId="{D1AC5DE2-A5C1-4929-934A-633BF016C2CE}" type="presOf" srcId="{772FC2EB-F515-4497-9759-8D02BF635436}" destId="{1E695C16-A51D-4CAC-A83E-E987AB926C40}" srcOrd="0" destOrd="0" presId="urn:microsoft.com/office/officeart/2005/8/layout/hProcess6"/>
    <dgm:cxn modelId="{2CB44E5C-334E-4144-80CF-4B0A06206837}" srcId="{C236605D-E5CF-47F7-81C9-7FA0FAD0EC36}" destId="{E234050E-E18F-432D-8A21-68E3AEB3C817}" srcOrd="2" destOrd="0" parTransId="{8B3BB8FB-AF5C-40C9-9D6F-F1F13186EAC4}" sibTransId="{F771FE96-FFBB-441E-B57A-2D6C46323247}"/>
    <dgm:cxn modelId="{BB78286E-4E05-495E-8E62-D5E309BFD07C}" type="presOf" srcId="{14083391-13F0-4E71-A782-23CCCC3C47FA}" destId="{53AF5591-FDA8-4CF0-A9AA-C5E208A848AA}" srcOrd="1" destOrd="0" presId="urn:microsoft.com/office/officeart/2005/8/layout/hProcess6"/>
    <dgm:cxn modelId="{3E351095-AEFB-4FAC-A85D-DF9B6B9C0BE3}" srcId="{C236605D-E5CF-47F7-81C9-7FA0FAD0EC36}" destId="{0A2776FC-3943-4D6F-B2D8-7885255DA129}" srcOrd="0" destOrd="0" parTransId="{ABBF8BCD-67C1-4B45-9E93-AAC8F8FB5BE8}" sibTransId="{05BEC871-FFC7-4ECD-AA60-3B7E76E79D51}"/>
    <dgm:cxn modelId="{E04C134A-54F8-4061-882C-5B5E42A7A260}" srcId="{0A2776FC-3943-4D6F-B2D8-7885255DA129}" destId="{772FC2EB-F515-4497-9759-8D02BF635436}" srcOrd="0" destOrd="0" parTransId="{97B3D4BF-02FA-408C-823B-C289D98D8611}" sibTransId="{3AEE0699-ED5D-4A1C-8A12-CFECF166B2F6}"/>
    <dgm:cxn modelId="{D5BC153E-6856-4AFA-A72B-C6A74A131F72}" type="presOf" srcId="{12C4BBAA-B252-4405-A2DB-38716F64A0A4}" destId="{3D2BAD4E-7E82-49A3-ACC2-78A40C7A9372}" srcOrd="0" destOrd="0" presId="urn:microsoft.com/office/officeart/2005/8/layout/hProcess6"/>
    <dgm:cxn modelId="{D6CF4789-558F-4CAD-9BEF-185E9115F4EA}" type="presOf" srcId="{C236605D-E5CF-47F7-81C9-7FA0FAD0EC36}" destId="{A921BFBD-5210-47D4-A456-ACA69018D510}" srcOrd="0" destOrd="0" presId="urn:microsoft.com/office/officeart/2005/8/layout/hProcess6"/>
    <dgm:cxn modelId="{79D19B47-BC9A-4364-A572-8D85C12DFA20}" srcId="{12C4BBAA-B252-4405-A2DB-38716F64A0A4}" destId="{14083391-13F0-4E71-A782-23CCCC3C47FA}" srcOrd="0" destOrd="0" parTransId="{8A711AB8-27EB-431B-B72B-9DC8417527D2}" sibTransId="{FF0B435C-A0FE-4E4A-A54E-5877B923D62D}"/>
    <dgm:cxn modelId="{EB8E8A0E-606D-4F5E-9D8A-34FD677D99AA}" type="presOf" srcId="{14083391-13F0-4E71-A782-23CCCC3C47FA}" destId="{7B83B08A-0A3F-471C-817A-F7A5DF143885}" srcOrd="0" destOrd="0" presId="urn:microsoft.com/office/officeart/2005/8/layout/hProcess6"/>
    <dgm:cxn modelId="{94B37903-8B8B-4B86-952E-B3C81694F40F}" srcId="{E234050E-E18F-432D-8A21-68E3AEB3C817}" destId="{059144BB-FEAE-4B70-AE82-00278D4FCA2D}" srcOrd="0" destOrd="0" parTransId="{AC291FEC-C319-47A2-956F-857EA6A6ABEB}" sibTransId="{181230C4-CFBB-44C9-ACF6-EAFB18327826}"/>
    <dgm:cxn modelId="{FA31108D-50D7-4C64-AB98-BB7DF8798F28}" type="presOf" srcId="{059144BB-FEAE-4B70-AE82-00278D4FCA2D}" destId="{5D295E7C-D64C-4745-B56C-A72D253C7C25}" srcOrd="1" destOrd="0" presId="urn:microsoft.com/office/officeart/2005/8/layout/hProcess6"/>
    <dgm:cxn modelId="{1FD96C8A-BC31-46F2-9EA0-221FAA167669}" srcId="{C236605D-E5CF-47F7-81C9-7FA0FAD0EC36}" destId="{12C4BBAA-B252-4405-A2DB-38716F64A0A4}" srcOrd="1" destOrd="0" parTransId="{6C11DBA4-9A00-463F-BDE5-055554307DE6}" sibTransId="{4D52894D-C0BD-4626-AEDC-E1BE56482897}"/>
    <dgm:cxn modelId="{86FDB43F-1F4E-408F-B0C2-CD13C5B9E2DE}" type="presOf" srcId="{772FC2EB-F515-4497-9759-8D02BF635436}" destId="{798C0868-9A62-418A-8E09-2AD8CB53DC49}" srcOrd="1" destOrd="0" presId="urn:microsoft.com/office/officeart/2005/8/layout/hProcess6"/>
    <dgm:cxn modelId="{9750EFEC-EC03-4301-BA1D-2263CF88C1D1}" type="presOf" srcId="{0A2776FC-3943-4D6F-B2D8-7885255DA129}" destId="{12D2CB31-0BE1-479F-9743-14AA5320903C}" srcOrd="0" destOrd="0" presId="urn:microsoft.com/office/officeart/2005/8/layout/hProcess6"/>
    <dgm:cxn modelId="{A001250A-36D8-4DC3-AAE4-58A7518F4D76}" type="presOf" srcId="{E234050E-E18F-432D-8A21-68E3AEB3C817}" destId="{6A065D9F-4414-4CCB-8C3B-AE4770C5AE96}" srcOrd="0" destOrd="0" presId="urn:microsoft.com/office/officeart/2005/8/layout/hProcess6"/>
    <dgm:cxn modelId="{F396B190-F4D1-46D5-B600-73555190D6BA}" type="presOf" srcId="{059144BB-FEAE-4B70-AE82-00278D4FCA2D}" destId="{07FA6D8B-909B-4614-A800-515986687970}" srcOrd="0" destOrd="0" presId="urn:microsoft.com/office/officeart/2005/8/layout/hProcess6"/>
    <dgm:cxn modelId="{78EA260C-DC94-4963-8026-321091DDFD47}" type="presParOf" srcId="{A921BFBD-5210-47D4-A456-ACA69018D510}" destId="{35C0B152-C414-4035-8F6A-F92CBF67E3C6}" srcOrd="0" destOrd="0" presId="urn:microsoft.com/office/officeart/2005/8/layout/hProcess6"/>
    <dgm:cxn modelId="{3607BE13-FC93-4BD8-9ACD-A48D85270F33}" type="presParOf" srcId="{35C0B152-C414-4035-8F6A-F92CBF67E3C6}" destId="{4EC34688-7723-43BF-A2B6-C7D861A230F6}" srcOrd="0" destOrd="0" presId="urn:microsoft.com/office/officeart/2005/8/layout/hProcess6"/>
    <dgm:cxn modelId="{99402223-A728-4C60-8E39-15AEE6959480}" type="presParOf" srcId="{35C0B152-C414-4035-8F6A-F92CBF67E3C6}" destId="{1E695C16-A51D-4CAC-A83E-E987AB926C40}" srcOrd="1" destOrd="0" presId="urn:microsoft.com/office/officeart/2005/8/layout/hProcess6"/>
    <dgm:cxn modelId="{DF58140F-B139-4605-A9BF-AAE44CFD3670}" type="presParOf" srcId="{35C0B152-C414-4035-8F6A-F92CBF67E3C6}" destId="{798C0868-9A62-418A-8E09-2AD8CB53DC49}" srcOrd="2" destOrd="0" presId="urn:microsoft.com/office/officeart/2005/8/layout/hProcess6"/>
    <dgm:cxn modelId="{AC43B598-9138-4E29-A3AE-3322A397893C}" type="presParOf" srcId="{35C0B152-C414-4035-8F6A-F92CBF67E3C6}" destId="{12D2CB31-0BE1-479F-9743-14AA5320903C}" srcOrd="3" destOrd="0" presId="urn:microsoft.com/office/officeart/2005/8/layout/hProcess6"/>
    <dgm:cxn modelId="{0A53BB8C-CDB3-4327-A626-609899021264}" type="presParOf" srcId="{A921BFBD-5210-47D4-A456-ACA69018D510}" destId="{C9AD652C-69A8-4186-B020-78A5A243BE40}" srcOrd="1" destOrd="0" presId="urn:microsoft.com/office/officeart/2005/8/layout/hProcess6"/>
    <dgm:cxn modelId="{E8AECB74-B2BB-47CD-866A-0D38652A9DE4}" type="presParOf" srcId="{A921BFBD-5210-47D4-A456-ACA69018D510}" destId="{448882CF-5A13-4BFD-A76C-82CE95412B8F}" srcOrd="2" destOrd="0" presId="urn:microsoft.com/office/officeart/2005/8/layout/hProcess6"/>
    <dgm:cxn modelId="{0DFDE8A8-51DB-436F-9E15-23AFA12D8F8B}" type="presParOf" srcId="{448882CF-5A13-4BFD-A76C-82CE95412B8F}" destId="{BC05274B-3379-42FD-8829-9D330F2DBE1E}" srcOrd="0" destOrd="0" presId="urn:microsoft.com/office/officeart/2005/8/layout/hProcess6"/>
    <dgm:cxn modelId="{B4F471AD-CE7A-436F-A35D-867BAA395209}" type="presParOf" srcId="{448882CF-5A13-4BFD-A76C-82CE95412B8F}" destId="{7B83B08A-0A3F-471C-817A-F7A5DF143885}" srcOrd="1" destOrd="0" presId="urn:microsoft.com/office/officeart/2005/8/layout/hProcess6"/>
    <dgm:cxn modelId="{148B9547-432A-4728-9035-2EF8479C4FB0}" type="presParOf" srcId="{448882CF-5A13-4BFD-A76C-82CE95412B8F}" destId="{53AF5591-FDA8-4CF0-A9AA-C5E208A848AA}" srcOrd="2" destOrd="0" presId="urn:microsoft.com/office/officeart/2005/8/layout/hProcess6"/>
    <dgm:cxn modelId="{D5D9E6D9-169D-4B1C-8E57-CB09D432710B}" type="presParOf" srcId="{448882CF-5A13-4BFD-A76C-82CE95412B8F}" destId="{3D2BAD4E-7E82-49A3-ACC2-78A40C7A9372}" srcOrd="3" destOrd="0" presId="urn:microsoft.com/office/officeart/2005/8/layout/hProcess6"/>
    <dgm:cxn modelId="{AE629123-FC57-43A6-8769-B125FC534444}" type="presParOf" srcId="{A921BFBD-5210-47D4-A456-ACA69018D510}" destId="{5BEB342D-5AC8-4A2E-8798-3F1AB0B5C6AE}" srcOrd="3" destOrd="0" presId="urn:microsoft.com/office/officeart/2005/8/layout/hProcess6"/>
    <dgm:cxn modelId="{E5DE40BE-271C-4F68-BF77-6BCD6955060B}" type="presParOf" srcId="{A921BFBD-5210-47D4-A456-ACA69018D510}" destId="{0FEA2CB0-AC2B-4CBD-BFDE-218F18687CC2}" srcOrd="4" destOrd="0" presId="urn:microsoft.com/office/officeart/2005/8/layout/hProcess6"/>
    <dgm:cxn modelId="{BB0B8872-7469-445E-99C1-6BEF5E26509F}" type="presParOf" srcId="{0FEA2CB0-AC2B-4CBD-BFDE-218F18687CC2}" destId="{8EA6EC6B-6E35-4D80-92C2-72C32DE3FC1C}" srcOrd="0" destOrd="0" presId="urn:microsoft.com/office/officeart/2005/8/layout/hProcess6"/>
    <dgm:cxn modelId="{CAF595CC-D216-4017-A53E-A78E29CEBB92}" type="presParOf" srcId="{0FEA2CB0-AC2B-4CBD-BFDE-218F18687CC2}" destId="{07FA6D8B-909B-4614-A800-515986687970}" srcOrd="1" destOrd="0" presId="urn:microsoft.com/office/officeart/2005/8/layout/hProcess6"/>
    <dgm:cxn modelId="{BC120707-ABA2-460F-8358-2FEDA36F7759}" type="presParOf" srcId="{0FEA2CB0-AC2B-4CBD-BFDE-218F18687CC2}" destId="{5D295E7C-D64C-4745-B56C-A72D253C7C25}" srcOrd="2" destOrd="0" presId="urn:microsoft.com/office/officeart/2005/8/layout/hProcess6"/>
    <dgm:cxn modelId="{7F5DF4BB-4F00-43B0-BC85-2090CEB89F37}" type="presParOf" srcId="{0FEA2CB0-AC2B-4CBD-BFDE-218F18687CC2}" destId="{6A065D9F-4414-4CCB-8C3B-AE4770C5AE9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BBE214-8F78-4CB4-9ADF-5E43B4AEB58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9A10F320-0027-4025-BE16-DB9587CA6F03}">
      <dgm:prSet phldrT="[Text]" custT="1"/>
      <dgm:spPr>
        <a:solidFill>
          <a:schemeClr val="accent1">
            <a:lumMod val="40000"/>
            <a:lumOff val="60000"/>
          </a:schemeClr>
        </a:solidFill>
      </dgm:spPr>
      <dgm:t>
        <a:bodyPr/>
        <a:lstStyle/>
        <a:p>
          <a:r>
            <a:rPr lang="sr-Latn-ME" sz="1100" b="1" dirty="0" smtClean="0">
              <a:latin typeface="Arial" pitchFamily="34" charset="0"/>
              <a:cs typeface="Arial" pitchFamily="34" charset="0"/>
            </a:rPr>
            <a:t>DEFINISANJE PROBLEMA</a:t>
          </a:r>
          <a:r>
            <a:rPr lang="en-US" sz="1100" b="1" dirty="0" smtClean="0">
              <a:latin typeface="Arial" pitchFamily="34" charset="0"/>
              <a:cs typeface="Arial" pitchFamily="34" charset="0"/>
            </a:rPr>
            <a:t>, </a:t>
          </a:r>
          <a:r>
            <a:rPr lang="sr-Latn-ME" sz="1100" b="1" dirty="0" smtClean="0">
              <a:latin typeface="Arial" pitchFamily="34" charset="0"/>
              <a:cs typeface="Arial" pitchFamily="34" charset="0"/>
            </a:rPr>
            <a:t>NJEGOVIH UZROKA I POSLJEDICA</a:t>
          </a:r>
          <a:endParaRPr lang="en-US" sz="1100" b="1" dirty="0">
            <a:latin typeface="Arial" pitchFamily="34" charset="0"/>
            <a:cs typeface="Arial" pitchFamily="34" charset="0"/>
          </a:endParaRPr>
        </a:p>
      </dgm:t>
    </dgm:pt>
    <dgm:pt modelId="{CCF293CC-3EA2-427D-B9C6-670EF73A92A7}" type="parTrans" cxnId="{08066F4C-292C-4622-9BC1-18CC1DC3180F}">
      <dgm:prSet/>
      <dgm:spPr/>
      <dgm:t>
        <a:bodyPr/>
        <a:lstStyle/>
        <a:p>
          <a:endParaRPr lang="en-US"/>
        </a:p>
      </dgm:t>
    </dgm:pt>
    <dgm:pt modelId="{E2B1C5B2-0B91-49B0-84C7-3DA57C7555C9}" type="sibTrans" cxnId="{08066F4C-292C-4622-9BC1-18CC1DC3180F}">
      <dgm:prSet/>
      <dgm:spPr/>
      <dgm:t>
        <a:bodyPr/>
        <a:lstStyle/>
        <a:p>
          <a:endParaRPr lang="en-US"/>
        </a:p>
      </dgm:t>
    </dgm:pt>
    <dgm:pt modelId="{D82D7E80-B17A-4019-8342-EEE516540BFD}">
      <dgm:prSet phldrT="[Text]" custT="1"/>
      <dgm:spPr>
        <a:solidFill>
          <a:schemeClr val="accent1">
            <a:lumMod val="40000"/>
            <a:lumOff val="60000"/>
          </a:schemeClr>
        </a:solidFill>
      </dgm:spPr>
      <dgm:t>
        <a:bodyPr/>
        <a:lstStyle/>
        <a:p>
          <a:r>
            <a:rPr lang="en-US" sz="1200" b="1" dirty="0" smtClean="0">
              <a:latin typeface="Arial" pitchFamily="34" charset="0"/>
              <a:cs typeface="Arial" pitchFamily="34" charset="0"/>
            </a:rPr>
            <a:t>IDENTIF</a:t>
          </a:r>
          <a:r>
            <a:rPr lang="sr-Latn-ME" sz="1200" b="1" dirty="0" smtClean="0">
              <a:latin typeface="Arial" pitchFamily="34" charset="0"/>
              <a:cs typeface="Arial" pitchFamily="34" charset="0"/>
            </a:rPr>
            <a:t>IKACIJA OPCIJA ZA RJEŠAVANJE PROBLEMA</a:t>
          </a:r>
          <a:endParaRPr lang="en-US" sz="1200" b="1" dirty="0">
            <a:latin typeface="Arial" pitchFamily="34" charset="0"/>
            <a:cs typeface="Arial" pitchFamily="34" charset="0"/>
          </a:endParaRPr>
        </a:p>
      </dgm:t>
    </dgm:pt>
    <dgm:pt modelId="{0281F982-7A87-4497-B00D-C3BF6147DC18}" type="parTrans" cxnId="{57ABC62C-7210-4ECB-8153-8B52CD72D1AB}">
      <dgm:prSet/>
      <dgm:spPr/>
      <dgm:t>
        <a:bodyPr/>
        <a:lstStyle/>
        <a:p>
          <a:endParaRPr lang="en-US"/>
        </a:p>
      </dgm:t>
    </dgm:pt>
    <dgm:pt modelId="{5FC84CC6-7C66-47DE-AB1C-6E2E9FFD958C}" type="sibTrans" cxnId="{57ABC62C-7210-4ECB-8153-8B52CD72D1AB}">
      <dgm:prSet/>
      <dgm:spPr/>
      <dgm:t>
        <a:bodyPr/>
        <a:lstStyle/>
        <a:p>
          <a:endParaRPr lang="en-US"/>
        </a:p>
      </dgm:t>
    </dgm:pt>
    <dgm:pt modelId="{D41BFE41-B704-4021-B617-078D32F3B444}">
      <dgm:prSet phldrT="[Text]" custT="1"/>
      <dgm:spPr>
        <a:solidFill>
          <a:srgbClr val="FFFF00"/>
        </a:solidFill>
      </dgm:spPr>
      <dgm:t>
        <a:bodyPr/>
        <a:lstStyle/>
        <a:p>
          <a:r>
            <a:rPr lang="sr-Latn-ME" sz="1200" b="1" dirty="0" smtClean="0">
              <a:latin typeface="Arial" pitchFamily="34" charset="0"/>
              <a:cs typeface="Arial" pitchFamily="34" charset="0"/>
            </a:rPr>
            <a:t>ANALIZA OPCIJA</a:t>
          </a:r>
          <a:endParaRPr lang="en-US" sz="1200" b="1" dirty="0">
            <a:latin typeface="Arial" pitchFamily="34" charset="0"/>
            <a:cs typeface="Arial" pitchFamily="34" charset="0"/>
          </a:endParaRPr>
        </a:p>
      </dgm:t>
    </dgm:pt>
    <dgm:pt modelId="{7CE167B3-4685-4458-8EF5-0C2E8641E649}" type="parTrans" cxnId="{A9E0F6F3-910E-4BE6-A60C-F4F80374333D}">
      <dgm:prSet/>
      <dgm:spPr/>
      <dgm:t>
        <a:bodyPr/>
        <a:lstStyle/>
        <a:p>
          <a:endParaRPr lang="en-US"/>
        </a:p>
      </dgm:t>
    </dgm:pt>
    <dgm:pt modelId="{B45602A7-D0BE-4231-8B58-A72EE30E9256}" type="sibTrans" cxnId="{A9E0F6F3-910E-4BE6-A60C-F4F80374333D}">
      <dgm:prSet/>
      <dgm:spPr/>
      <dgm:t>
        <a:bodyPr/>
        <a:lstStyle/>
        <a:p>
          <a:endParaRPr lang="en-US"/>
        </a:p>
      </dgm:t>
    </dgm:pt>
    <dgm:pt modelId="{DCEDB941-2B6B-4266-A823-9F06294A36B7}">
      <dgm:prSet phldrT="[Text]" custT="1"/>
      <dgm:spPr/>
      <dgm:t>
        <a:bodyPr/>
        <a:lstStyle/>
        <a:p>
          <a:r>
            <a:rPr lang="sr-Latn-ME" sz="1200" b="1" dirty="0" smtClean="0">
              <a:latin typeface="Arial" pitchFamily="34" charset="0"/>
              <a:cs typeface="Arial" pitchFamily="34" charset="0"/>
            </a:rPr>
            <a:t>UPOREĐENJE OPCIJA</a:t>
          </a:r>
          <a:endParaRPr lang="en-US" sz="1200" b="1" dirty="0">
            <a:latin typeface="Arial" pitchFamily="34" charset="0"/>
            <a:cs typeface="Arial" pitchFamily="34" charset="0"/>
          </a:endParaRPr>
        </a:p>
      </dgm:t>
    </dgm:pt>
    <dgm:pt modelId="{754AE164-C178-46ED-8F37-70944162FCDE}" type="parTrans" cxnId="{CD12A324-03EF-4D15-8839-EC6BE6E74860}">
      <dgm:prSet/>
      <dgm:spPr/>
      <dgm:t>
        <a:bodyPr/>
        <a:lstStyle/>
        <a:p>
          <a:endParaRPr lang="en-US"/>
        </a:p>
      </dgm:t>
    </dgm:pt>
    <dgm:pt modelId="{3A75F621-D5B2-4E82-82C1-5C29783D7469}" type="sibTrans" cxnId="{CD12A324-03EF-4D15-8839-EC6BE6E74860}">
      <dgm:prSet/>
      <dgm:spPr/>
      <dgm:t>
        <a:bodyPr/>
        <a:lstStyle/>
        <a:p>
          <a:endParaRPr lang="en-US"/>
        </a:p>
      </dgm:t>
    </dgm:pt>
    <dgm:pt modelId="{282F97CD-E738-421A-90F6-523D1EFED67D}">
      <dgm:prSet custT="1"/>
      <dgm:spPr>
        <a:solidFill>
          <a:schemeClr val="accent1">
            <a:lumMod val="40000"/>
            <a:lumOff val="60000"/>
          </a:schemeClr>
        </a:solidFill>
      </dgm:spPr>
      <dgm:t>
        <a:bodyPr/>
        <a:lstStyle/>
        <a:p>
          <a:r>
            <a:rPr lang="sr-Latn-ME" sz="1200" b="1" dirty="0" smtClean="0">
              <a:latin typeface="Arial" pitchFamily="34" charset="0"/>
              <a:cs typeface="Arial" pitchFamily="34" charset="0"/>
            </a:rPr>
            <a:t>DEFINISANJE CILJEVA</a:t>
          </a:r>
          <a:endParaRPr lang="en-US" sz="1200" b="1" dirty="0">
            <a:latin typeface="Arial" pitchFamily="34" charset="0"/>
            <a:cs typeface="Arial" pitchFamily="34" charset="0"/>
          </a:endParaRPr>
        </a:p>
      </dgm:t>
    </dgm:pt>
    <dgm:pt modelId="{1B9A074B-9A9B-4A34-BA0A-F7D9457E127E}" type="parTrans" cxnId="{1F689C68-9DAB-405F-8D44-CADEC23F9AB6}">
      <dgm:prSet/>
      <dgm:spPr/>
      <dgm:t>
        <a:bodyPr/>
        <a:lstStyle/>
        <a:p>
          <a:endParaRPr lang="en-US"/>
        </a:p>
      </dgm:t>
    </dgm:pt>
    <dgm:pt modelId="{CCC65054-D799-40D9-B4AA-30E07A4D2BCA}" type="sibTrans" cxnId="{1F689C68-9DAB-405F-8D44-CADEC23F9AB6}">
      <dgm:prSet/>
      <dgm:spPr/>
      <dgm:t>
        <a:bodyPr/>
        <a:lstStyle/>
        <a:p>
          <a:endParaRPr lang="en-US"/>
        </a:p>
      </dgm:t>
    </dgm:pt>
    <dgm:pt modelId="{C46BB80B-4CA5-42C9-8087-0F95433526C4}">
      <dgm:prSet custT="1"/>
      <dgm:spPr/>
      <dgm:t>
        <a:bodyPr/>
        <a:lstStyle/>
        <a:p>
          <a:r>
            <a:rPr lang="en-GB" sz="1200" b="1" dirty="0" smtClean="0">
              <a:latin typeface="Arial" pitchFamily="34" charset="0"/>
              <a:cs typeface="Arial" pitchFamily="34" charset="0"/>
            </a:rPr>
            <a:t>IMPLEMENTA</a:t>
          </a:r>
          <a:r>
            <a:rPr lang="sr-Latn-ME" sz="1200" b="1" dirty="0" smtClean="0">
              <a:latin typeface="Arial" pitchFamily="34" charset="0"/>
              <a:cs typeface="Arial" pitchFamily="34" charset="0"/>
            </a:rPr>
            <a:t>CIJA I MONITORING</a:t>
          </a:r>
          <a:endParaRPr lang="en-US" sz="1200" b="1" dirty="0">
            <a:latin typeface="Arial" pitchFamily="34" charset="0"/>
            <a:cs typeface="Arial" pitchFamily="34" charset="0"/>
          </a:endParaRPr>
        </a:p>
      </dgm:t>
    </dgm:pt>
    <dgm:pt modelId="{B37ECBC9-BCC6-4D76-B259-42A08901EBC1}" type="parTrans" cxnId="{BB575CDB-E088-4FD5-A9A1-E5F2A74C9409}">
      <dgm:prSet/>
      <dgm:spPr/>
      <dgm:t>
        <a:bodyPr/>
        <a:lstStyle/>
        <a:p>
          <a:endParaRPr lang="en-US"/>
        </a:p>
      </dgm:t>
    </dgm:pt>
    <dgm:pt modelId="{55A1D3AC-09C6-4EFA-8CEB-AB0CA2A741FD}" type="sibTrans" cxnId="{BB575CDB-E088-4FD5-A9A1-E5F2A74C9409}">
      <dgm:prSet/>
      <dgm:spPr/>
      <dgm:t>
        <a:bodyPr/>
        <a:lstStyle/>
        <a:p>
          <a:endParaRPr lang="en-US"/>
        </a:p>
      </dgm:t>
    </dgm:pt>
    <dgm:pt modelId="{525551EA-5BDA-4CCF-9BCA-CEC2068F84A0}" type="pres">
      <dgm:prSet presAssocID="{39BBE214-8F78-4CB4-9ADF-5E43B4AEB585}" presName="CompostProcess" presStyleCnt="0">
        <dgm:presLayoutVars>
          <dgm:dir/>
          <dgm:resizeHandles val="exact"/>
        </dgm:presLayoutVars>
      </dgm:prSet>
      <dgm:spPr/>
      <dgm:t>
        <a:bodyPr/>
        <a:lstStyle/>
        <a:p>
          <a:endParaRPr lang="en-US"/>
        </a:p>
      </dgm:t>
    </dgm:pt>
    <dgm:pt modelId="{89D4F411-56B4-419A-BE6C-85DF215EBE0F}" type="pres">
      <dgm:prSet presAssocID="{39BBE214-8F78-4CB4-9ADF-5E43B4AEB585}" presName="arrow" presStyleLbl="bgShp" presStyleIdx="0" presStyleCnt="1" custScaleX="117647"/>
      <dgm:spPr/>
      <dgm:t>
        <a:bodyPr/>
        <a:lstStyle/>
        <a:p>
          <a:endParaRPr lang="en-US"/>
        </a:p>
      </dgm:t>
    </dgm:pt>
    <dgm:pt modelId="{6FE5662A-60A3-4EC7-9225-740305D2AA98}" type="pres">
      <dgm:prSet presAssocID="{39BBE214-8F78-4CB4-9ADF-5E43B4AEB585}" presName="linearProcess" presStyleCnt="0"/>
      <dgm:spPr/>
      <dgm:t>
        <a:bodyPr/>
        <a:lstStyle/>
        <a:p>
          <a:endParaRPr lang="en-US"/>
        </a:p>
      </dgm:t>
    </dgm:pt>
    <dgm:pt modelId="{49246274-DD93-4559-A67C-F3464492FBE9}" type="pres">
      <dgm:prSet presAssocID="{9A10F320-0027-4025-BE16-DB9587CA6F03}" presName="textNode" presStyleLbl="node1" presStyleIdx="0" presStyleCnt="6" custScaleX="108086" custScaleY="106116">
        <dgm:presLayoutVars>
          <dgm:bulletEnabled val="1"/>
        </dgm:presLayoutVars>
      </dgm:prSet>
      <dgm:spPr/>
      <dgm:t>
        <a:bodyPr/>
        <a:lstStyle/>
        <a:p>
          <a:endParaRPr lang="en-US"/>
        </a:p>
      </dgm:t>
    </dgm:pt>
    <dgm:pt modelId="{494401C4-CBD9-452B-B7A5-43330D69D4FE}" type="pres">
      <dgm:prSet presAssocID="{E2B1C5B2-0B91-49B0-84C7-3DA57C7555C9}" presName="sibTrans" presStyleCnt="0"/>
      <dgm:spPr/>
      <dgm:t>
        <a:bodyPr/>
        <a:lstStyle/>
        <a:p>
          <a:endParaRPr lang="en-US"/>
        </a:p>
      </dgm:t>
    </dgm:pt>
    <dgm:pt modelId="{4F5878AF-9083-4885-8D68-252EF276B86A}" type="pres">
      <dgm:prSet presAssocID="{282F97CD-E738-421A-90F6-523D1EFED67D}" presName="textNode" presStyleLbl="node1" presStyleIdx="1" presStyleCnt="6" custScaleX="115477">
        <dgm:presLayoutVars>
          <dgm:bulletEnabled val="1"/>
        </dgm:presLayoutVars>
      </dgm:prSet>
      <dgm:spPr/>
      <dgm:t>
        <a:bodyPr/>
        <a:lstStyle/>
        <a:p>
          <a:endParaRPr lang="en-US"/>
        </a:p>
      </dgm:t>
    </dgm:pt>
    <dgm:pt modelId="{A9F43B06-6A8B-42FE-B1C5-D4CF38BC9058}" type="pres">
      <dgm:prSet presAssocID="{CCC65054-D799-40D9-B4AA-30E07A4D2BCA}" presName="sibTrans" presStyleCnt="0"/>
      <dgm:spPr/>
      <dgm:t>
        <a:bodyPr/>
        <a:lstStyle/>
        <a:p>
          <a:endParaRPr lang="en-US"/>
        </a:p>
      </dgm:t>
    </dgm:pt>
    <dgm:pt modelId="{2EC69A81-99EF-46A4-B308-5F4179608636}" type="pres">
      <dgm:prSet presAssocID="{D82D7E80-B17A-4019-8342-EEE516540BFD}" presName="textNode" presStyleLbl="node1" presStyleIdx="2" presStyleCnt="6" custScaleX="132312">
        <dgm:presLayoutVars>
          <dgm:bulletEnabled val="1"/>
        </dgm:presLayoutVars>
      </dgm:prSet>
      <dgm:spPr/>
      <dgm:t>
        <a:bodyPr/>
        <a:lstStyle/>
        <a:p>
          <a:endParaRPr lang="en-US"/>
        </a:p>
      </dgm:t>
    </dgm:pt>
    <dgm:pt modelId="{C3026AC7-6880-4DA4-9E1A-8A7DF9816F87}" type="pres">
      <dgm:prSet presAssocID="{5FC84CC6-7C66-47DE-AB1C-6E2E9FFD958C}" presName="sibTrans" presStyleCnt="0"/>
      <dgm:spPr/>
      <dgm:t>
        <a:bodyPr/>
        <a:lstStyle/>
        <a:p>
          <a:endParaRPr lang="en-US"/>
        </a:p>
      </dgm:t>
    </dgm:pt>
    <dgm:pt modelId="{7B56D01A-5CD5-4976-8F8B-70CCA72BA754}" type="pres">
      <dgm:prSet presAssocID="{D41BFE41-B704-4021-B617-078D32F3B444}" presName="textNode" presStyleLbl="node1" presStyleIdx="3" presStyleCnt="6">
        <dgm:presLayoutVars>
          <dgm:bulletEnabled val="1"/>
        </dgm:presLayoutVars>
      </dgm:prSet>
      <dgm:spPr/>
      <dgm:t>
        <a:bodyPr/>
        <a:lstStyle/>
        <a:p>
          <a:endParaRPr lang="en-US"/>
        </a:p>
      </dgm:t>
    </dgm:pt>
    <dgm:pt modelId="{F7F7AED4-D31D-4473-8201-6D51502D800B}" type="pres">
      <dgm:prSet presAssocID="{B45602A7-D0BE-4231-8B58-A72EE30E9256}" presName="sibTrans" presStyleCnt="0"/>
      <dgm:spPr/>
      <dgm:t>
        <a:bodyPr/>
        <a:lstStyle/>
        <a:p>
          <a:endParaRPr lang="en-US"/>
        </a:p>
      </dgm:t>
    </dgm:pt>
    <dgm:pt modelId="{42F5E33F-1860-47CD-B9AC-ACF2B37E8CE0}" type="pres">
      <dgm:prSet presAssocID="{DCEDB941-2B6B-4266-A823-9F06294A36B7}" presName="textNode" presStyleLbl="node1" presStyleIdx="4" presStyleCnt="6" custScaleX="118055">
        <dgm:presLayoutVars>
          <dgm:bulletEnabled val="1"/>
        </dgm:presLayoutVars>
      </dgm:prSet>
      <dgm:spPr/>
      <dgm:t>
        <a:bodyPr/>
        <a:lstStyle/>
        <a:p>
          <a:endParaRPr lang="en-US"/>
        </a:p>
      </dgm:t>
    </dgm:pt>
    <dgm:pt modelId="{2DD98660-4C0A-4B1E-9BC3-7FD12CA18C81}" type="pres">
      <dgm:prSet presAssocID="{3A75F621-D5B2-4E82-82C1-5C29783D7469}" presName="sibTrans" presStyleCnt="0"/>
      <dgm:spPr/>
      <dgm:t>
        <a:bodyPr/>
        <a:lstStyle/>
        <a:p>
          <a:endParaRPr lang="en-US"/>
        </a:p>
      </dgm:t>
    </dgm:pt>
    <dgm:pt modelId="{92247D58-E48D-4E95-BF1D-4AD133B7618B}" type="pres">
      <dgm:prSet presAssocID="{C46BB80B-4CA5-42C9-8087-0F95433526C4}" presName="textNode" presStyleLbl="node1" presStyleIdx="5" presStyleCnt="6" custScaleX="148224">
        <dgm:presLayoutVars>
          <dgm:bulletEnabled val="1"/>
        </dgm:presLayoutVars>
      </dgm:prSet>
      <dgm:spPr/>
      <dgm:t>
        <a:bodyPr/>
        <a:lstStyle/>
        <a:p>
          <a:endParaRPr lang="en-US"/>
        </a:p>
      </dgm:t>
    </dgm:pt>
  </dgm:ptLst>
  <dgm:cxnLst>
    <dgm:cxn modelId="{1F689C68-9DAB-405F-8D44-CADEC23F9AB6}" srcId="{39BBE214-8F78-4CB4-9ADF-5E43B4AEB585}" destId="{282F97CD-E738-421A-90F6-523D1EFED67D}" srcOrd="1" destOrd="0" parTransId="{1B9A074B-9A9B-4A34-BA0A-F7D9457E127E}" sibTransId="{CCC65054-D799-40D9-B4AA-30E07A4D2BCA}"/>
    <dgm:cxn modelId="{CDBD4B5D-D9D3-47CD-9239-DAA49CC841B7}" type="presOf" srcId="{DCEDB941-2B6B-4266-A823-9F06294A36B7}" destId="{42F5E33F-1860-47CD-B9AC-ACF2B37E8CE0}" srcOrd="0" destOrd="0" presId="urn:microsoft.com/office/officeart/2005/8/layout/hProcess9"/>
    <dgm:cxn modelId="{BB575CDB-E088-4FD5-A9A1-E5F2A74C9409}" srcId="{39BBE214-8F78-4CB4-9ADF-5E43B4AEB585}" destId="{C46BB80B-4CA5-42C9-8087-0F95433526C4}" srcOrd="5" destOrd="0" parTransId="{B37ECBC9-BCC6-4D76-B259-42A08901EBC1}" sibTransId="{55A1D3AC-09C6-4EFA-8CEB-AB0CA2A741FD}"/>
    <dgm:cxn modelId="{AB3474C2-A3F7-4DDF-9260-99DDB7562B7A}" type="presOf" srcId="{39BBE214-8F78-4CB4-9ADF-5E43B4AEB585}" destId="{525551EA-5BDA-4CCF-9BCA-CEC2068F84A0}" srcOrd="0" destOrd="0" presId="urn:microsoft.com/office/officeart/2005/8/layout/hProcess9"/>
    <dgm:cxn modelId="{CA6EBD67-16DD-4113-B1CA-678E5390D2C7}" type="presOf" srcId="{282F97CD-E738-421A-90F6-523D1EFED67D}" destId="{4F5878AF-9083-4885-8D68-252EF276B86A}" srcOrd="0" destOrd="0" presId="urn:microsoft.com/office/officeart/2005/8/layout/hProcess9"/>
    <dgm:cxn modelId="{D1597C25-F5F3-43C9-85CB-0845377A645F}" type="presOf" srcId="{D82D7E80-B17A-4019-8342-EEE516540BFD}" destId="{2EC69A81-99EF-46A4-B308-5F4179608636}" srcOrd="0" destOrd="0" presId="urn:microsoft.com/office/officeart/2005/8/layout/hProcess9"/>
    <dgm:cxn modelId="{57ABC62C-7210-4ECB-8153-8B52CD72D1AB}" srcId="{39BBE214-8F78-4CB4-9ADF-5E43B4AEB585}" destId="{D82D7E80-B17A-4019-8342-EEE516540BFD}" srcOrd="2" destOrd="0" parTransId="{0281F982-7A87-4497-B00D-C3BF6147DC18}" sibTransId="{5FC84CC6-7C66-47DE-AB1C-6E2E9FFD958C}"/>
    <dgm:cxn modelId="{A9E0F6F3-910E-4BE6-A60C-F4F80374333D}" srcId="{39BBE214-8F78-4CB4-9ADF-5E43B4AEB585}" destId="{D41BFE41-B704-4021-B617-078D32F3B444}" srcOrd="3" destOrd="0" parTransId="{7CE167B3-4685-4458-8EF5-0C2E8641E649}" sibTransId="{B45602A7-D0BE-4231-8B58-A72EE30E9256}"/>
    <dgm:cxn modelId="{90CB9B20-23EB-4FD3-9E8B-C41DB4FE26C3}" type="presOf" srcId="{9A10F320-0027-4025-BE16-DB9587CA6F03}" destId="{49246274-DD93-4559-A67C-F3464492FBE9}" srcOrd="0" destOrd="0" presId="urn:microsoft.com/office/officeart/2005/8/layout/hProcess9"/>
    <dgm:cxn modelId="{08066F4C-292C-4622-9BC1-18CC1DC3180F}" srcId="{39BBE214-8F78-4CB4-9ADF-5E43B4AEB585}" destId="{9A10F320-0027-4025-BE16-DB9587CA6F03}" srcOrd="0" destOrd="0" parTransId="{CCF293CC-3EA2-427D-B9C6-670EF73A92A7}" sibTransId="{E2B1C5B2-0B91-49B0-84C7-3DA57C7555C9}"/>
    <dgm:cxn modelId="{95607757-0141-4092-B53B-0F2E775005BA}" type="presOf" srcId="{D41BFE41-B704-4021-B617-078D32F3B444}" destId="{7B56D01A-5CD5-4976-8F8B-70CCA72BA754}" srcOrd="0" destOrd="0" presId="urn:microsoft.com/office/officeart/2005/8/layout/hProcess9"/>
    <dgm:cxn modelId="{32C39C5B-C868-4F29-A70C-7F8CE2668A3D}" type="presOf" srcId="{C46BB80B-4CA5-42C9-8087-0F95433526C4}" destId="{92247D58-E48D-4E95-BF1D-4AD133B7618B}" srcOrd="0" destOrd="0" presId="urn:microsoft.com/office/officeart/2005/8/layout/hProcess9"/>
    <dgm:cxn modelId="{CD12A324-03EF-4D15-8839-EC6BE6E74860}" srcId="{39BBE214-8F78-4CB4-9ADF-5E43B4AEB585}" destId="{DCEDB941-2B6B-4266-A823-9F06294A36B7}" srcOrd="4" destOrd="0" parTransId="{754AE164-C178-46ED-8F37-70944162FCDE}" sibTransId="{3A75F621-D5B2-4E82-82C1-5C29783D7469}"/>
    <dgm:cxn modelId="{98C37661-4F6A-482B-A5C5-AA39C5C03960}" type="presParOf" srcId="{525551EA-5BDA-4CCF-9BCA-CEC2068F84A0}" destId="{89D4F411-56B4-419A-BE6C-85DF215EBE0F}" srcOrd="0" destOrd="0" presId="urn:microsoft.com/office/officeart/2005/8/layout/hProcess9"/>
    <dgm:cxn modelId="{4A064B58-407B-453D-802F-706B14AA7DD9}" type="presParOf" srcId="{525551EA-5BDA-4CCF-9BCA-CEC2068F84A0}" destId="{6FE5662A-60A3-4EC7-9225-740305D2AA98}" srcOrd="1" destOrd="0" presId="urn:microsoft.com/office/officeart/2005/8/layout/hProcess9"/>
    <dgm:cxn modelId="{7DFC8278-97D0-4FFB-9AE7-DB512B30D702}" type="presParOf" srcId="{6FE5662A-60A3-4EC7-9225-740305D2AA98}" destId="{49246274-DD93-4559-A67C-F3464492FBE9}" srcOrd="0" destOrd="0" presId="urn:microsoft.com/office/officeart/2005/8/layout/hProcess9"/>
    <dgm:cxn modelId="{EA7C85B4-5EE1-46ED-A59D-A9C1451E30AE}" type="presParOf" srcId="{6FE5662A-60A3-4EC7-9225-740305D2AA98}" destId="{494401C4-CBD9-452B-B7A5-43330D69D4FE}" srcOrd="1" destOrd="0" presId="urn:microsoft.com/office/officeart/2005/8/layout/hProcess9"/>
    <dgm:cxn modelId="{C817CBDA-C4BD-4A8A-885D-7EEE81BCD207}" type="presParOf" srcId="{6FE5662A-60A3-4EC7-9225-740305D2AA98}" destId="{4F5878AF-9083-4885-8D68-252EF276B86A}" srcOrd="2" destOrd="0" presId="urn:microsoft.com/office/officeart/2005/8/layout/hProcess9"/>
    <dgm:cxn modelId="{0CFB6190-2E91-4AA8-A102-1B472F184870}" type="presParOf" srcId="{6FE5662A-60A3-4EC7-9225-740305D2AA98}" destId="{A9F43B06-6A8B-42FE-B1C5-D4CF38BC9058}" srcOrd="3" destOrd="0" presId="urn:microsoft.com/office/officeart/2005/8/layout/hProcess9"/>
    <dgm:cxn modelId="{56BA2B35-0922-4391-8A01-133472927F04}" type="presParOf" srcId="{6FE5662A-60A3-4EC7-9225-740305D2AA98}" destId="{2EC69A81-99EF-46A4-B308-5F4179608636}" srcOrd="4" destOrd="0" presId="urn:microsoft.com/office/officeart/2005/8/layout/hProcess9"/>
    <dgm:cxn modelId="{B395D506-4D8D-41E0-9FA6-67D85F5967BA}" type="presParOf" srcId="{6FE5662A-60A3-4EC7-9225-740305D2AA98}" destId="{C3026AC7-6880-4DA4-9E1A-8A7DF9816F87}" srcOrd="5" destOrd="0" presId="urn:microsoft.com/office/officeart/2005/8/layout/hProcess9"/>
    <dgm:cxn modelId="{3FA638D0-B8DA-4F70-817C-EB8EDE0DD941}" type="presParOf" srcId="{6FE5662A-60A3-4EC7-9225-740305D2AA98}" destId="{7B56D01A-5CD5-4976-8F8B-70CCA72BA754}" srcOrd="6" destOrd="0" presId="urn:microsoft.com/office/officeart/2005/8/layout/hProcess9"/>
    <dgm:cxn modelId="{A5DC172C-44A1-4BC5-9F7C-FEF5BC0D2A04}" type="presParOf" srcId="{6FE5662A-60A3-4EC7-9225-740305D2AA98}" destId="{F7F7AED4-D31D-4473-8201-6D51502D800B}" srcOrd="7" destOrd="0" presId="urn:microsoft.com/office/officeart/2005/8/layout/hProcess9"/>
    <dgm:cxn modelId="{2C6BDE39-4605-43A1-BC17-415E3B88791D}" type="presParOf" srcId="{6FE5662A-60A3-4EC7-9225-740305D2AA98}" destId="{42F5E33F-1860-47CD-B9AC-ACF2B37E8CE0}" srcOrd="8" destOrd="0" presId="urn:microsoft.com/office/officeart/2005/8/layout/hProcess9"/>
    <dgm:cxn modelId="{01B55592-0717-4F3B-AEE5-73B1023882AE}" type="presParOf" srcId="{6FE5662A-60A3-4EC7-9225-740305D2AA98}" destId="{2DD98660-4C0A-4B1E-9BC3-7FD12CA18C81}" srcOrd="9" destOrd="0" presId="urn:microsoft.com/office/officeart/2005/8/layout/hProcess9"/>
    <dgm:cxn modelId="{910D5405-8BB8-47AA-B21F-41DFC4CFF3FC}" type="presParOf" srcId="{6FE5662A-60A3-4EC7-9225-740305D2AA98}" destId="{92247D58-E48D-4E95-BF1D-4AD133B7618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1B5885-9C0E-4B88-93F5-2CE483F92F10}" type="doc">
      <dgm:prSet loTypeId="urn:microsoft.com/office/officeart/2005/8/layout/hProcess3" loCatId="process" qsTypeId="urn:microsoft.com/office/officeart/2005/8/quickstyle/simple3" qsCatId="simple" csTypeId="urn:microsoft.com/office/officeart/2005/8/colors/accent1_2" csCatId="accent1" phldr="1"/>
      <dgm:spPr/>
    </dgm:pt>
    <dgm:pt modelId="{C9D7251F-2B85-4790-A32D-1D2A895FD584}" type="pres">
      <dgm:prSet presAssocID="{E91B5885-9C0E-4B88-93F5-2CE483F92F10}" presName="Name0" presStyleCnt="0">
        <dgm:presLayoutVars>
          <dgm:dir/>
          <dgm:animLvl val="lvl"/>
          <dgm:resizeHandles val="exact"/>
        </dgm:presLayoutVars>
      </dgm:prSet>
      <dgm:spPr/>
    </dgm:pt>
    <dgm:pt modelId="{67A4EC67-933C-4ACC-8DB5-15978865BFC2}" type="pres">
      <dgm:prSet presAssocID="{E91B5885-9C0E-4B88-93F5-2CE483F92F10}" presName="dummy" presStyleCnt="0"/>
      <dgm:spPr/>
    </dgm:pt>
    <dgm:pt modelId="{8AEBEBDF-1242-4B8B-8903-12EB2C10969F}" type="pres">
      <dgm:prSet presAssocID="{E91B5885-9C0E-4B88-93F5-2CE483F92F10}" presName="linH" presStyleCnt="0"/>
      <dgm:spPr/>
    </dgm:pt>
    <dgm:pt modelId="{51B18CC4-27A4-4369-A14D-27043284405E}" type="pres">
      <dgm:prSet presAssocID="{E91B5885-9C0E-4B88-93F5-2CE483F92F10}" presName="padding1" presStyleCnt="0"/>
      <dgm:spPr/>
    </dgm:pt>
    <dgm:pt modelId="{E2FA4B7C-A517-449F-9CF9-C3D17A903487}" type="pres">
      <dgm:prSet presAssocID="{E91B5885-9C0E-4B88-93F5-2CE483F92F10}" presName="padding2" presStyleCnt="0"/>
      <dgm:spPr/>
    </dgm:pt>
    <dgm:pt modelId="{70BB7B56-8F4B-4E13-8979-2701FFDF1D6A}" type="pres">
      <dgm:prSet presAssocID="{E91B5885-9C0E-4B88-93F5-2CE483F92F10}" presName="negArrow" presStyleCnt="0"/>
      <dgm:spPr/>
    </dgm:pt>
    <dgm:pt modelId="{87D5B073-C080-4473-ADD4-26BF767D17E2}" type="pres">
      <dgm:prSet presAssocID="{E91B5885-9C0E-4B88-93F5-2CE483F92F10}" presName="backgroundArrow" presStyleLbl="node1" presStyleIdx="0" presStyleCnt="1" custScaleY="162435" custLinFactNeighborX="-245"/>
      <dgm:spPr>
        <a:solidFill>
          <a:schemeClr val="accent1">
            <a:lumMod val="20000"/>
            <a:lumOff val="80000"/>
          </a:schemeClr>
        </a:solidFill>
      </dgm:spPr>
    </dgm:pt>
  </dgm:ptLst>
  <dgm:cxnLst>
    <dgm:cxn modelId="{1F1FE230-62CA-45F0-A616-2EA68457C392}" type="presOf" srcId="{E91B5885-9C0E-4B88-93F5-2CE483F92F10}" destId="{C9D7251F-2B85-4790-A32D-1D2A895FD584}" srcOrd="0" destOrd="0" presId="urn:microsoft.com/office/officeart/2005/8/layout/hProcess3"/>
    <dgm:cxn modelId="{38D4FAC0-F996-4683-A384-852663A33B46}" type="presParOf" srcId="{C9D7251F-2B85-4790-A32D-1D2A895FD584}" destId="{67A4EC67-933C-4ACC-8DB5-15978865BFC2}" srcOrd="0" destOrd="0" presId="urn:microsoft.com/office/officeart/2005/8/layout/hProcess3"/>
    <dgm:cxn modelId="{24B0CD3A-DF60-4C00-B4B2-0B174F619C98}" type="presParOf" srcId="{C9D7251F-2B85-4790-A32D-1D2A895FD584}" destId="{8AEBEBDF-1242-4B8B-8903-12EB2C10969F}" srcOrd="1" destOrd="0" presId="urn:microsoft.com/office/officeart/2005/8/layout/hProcess3"/>
    <dgm:cxn modelId="{23EFFA1A-A18D-49E4-A000-324D0CE5AEF4}" type="presParOf" srcId="{8AEBEBDF-1242-4B8B-8903-12EB2C10969F}" destId="{51B18CC4-27A4-4369-A14D-27043284405E}" srcOrd="0" destOrd="0" presId="urn:microsoft.com/office/officeart/2005/8/layout/hProcess3"/>
    <dgm:cxn modelId="{AB3B8668-4528-4389-8D08-AF522FEC6475}" type="presParOf" srcId="{8AEBEBDF-1242-4B8B-8903-12EB2C10969F}" destId="{E2FA4B7C-A517-449F-9CF9-C3D17A903487}" srcOrd="1" destOrd="0" presId="urn:microsoft.com/office/officeart/2005/8/layout/hProcess3"/>
    <dgm:cxn modelId="{BA0574D4-27F5-4B45-8860-D88FCF8B2CF0}" type="presParOf" srcId="{8AEBEBDF-1242-4B8B-8903-12EB2C10969F}" destId="{70BB7B56-8F4B-4E13-8979-2701FFDF1D6A}" srcOrd="2" destOrd="0" presId="urn:microsoft.com/office/officeart/2005/8/layout/hProcess3"/>
    <dgm:cxn modelId="{C6065D1A-C202-47C5-8A0F-1AC6062C4CA6}" type="presParOf" srcId="{8AEBEBDF-1242-4B8B-8903-12EB2C10969F}" destId="{87D5B073-C080-4473-ADD4-26BF767D17E2}" srcOrd="3" destOrd="0" presId="urn:microsoft.com/office/officeart/2005/8/layout/hProcess3"/>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36605D-E5CF-47F7-81C9-7FA0FAD0EC36}"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en-US"/>
        </a:p>
      </dgm:t>
    </dgm:pt>
    <dgm:pt modelId="{0A2776FC-3943-4D6F-B2D8-7885255DA129}">
      <dgm:prSet phldrT="[Text]" custT="1"/>
      <dgm:spPr/>
      <dgm:t>
        <a:bodyPr/>
        <a:lstStyle/>
        <a:p>
          <a:r>
            <a:rPr lang="sr-Cyrl-CS" sz="2800" i="0" dirty="0"/>
            <a:t>1</a:t>
          </a:r>
          <a:endParaRPr lang="en-US" sz="2800" i="0" dirty="0"/>
        </a:p>
      </dgm:t>
    </dgm:pt>
    <dgm:pt modelId="{ABBF8BCD-67C1-4B45-9E93-AAC8F8FB5BE8}" type="parTrans" cxnId="{3E351095-AEFB-4FAC-A85D-DF9B6B9C0BE3}">
      <dgm:prSet/>
      <dgm:spPr/>
      <dgm:t>
        <a:bodyPr/>
        <a:lstStyle/>
        <a:p>
          <a:endParaRPr lang="en-US" sz="3600"/>
        </a:p>
      </dgm:t>
    </dgm:pt>
    <dgm:pt modelId="{05BEC871-FFC7-4ECD-AA60-3B7E76E79D51}" type="sibTrans" cxnId="{3E351095-AEFB-4FAC-A85D-DF9B6B9C0BE3}">
      <dgm:prSet/>
      <dgm:spPr/>
      <dgm:t>
        <a:bodyPr/>
        <a:lstStyle/>
        <a:p>
          <a:endParaRPr lang="en-US" sz="3600"/>
        </a:p>
      </dgm:t>
    </dgm:pt>
    <dgm:pt modelId="{772FC2EB-F515-4497-9759-8D02BF635436}">
      <dgm:prSet phldrT="[Text]" custT="1"/>
      <dgm:spPr/>
      <dgm:t>
        <a:bodyPr/>
        <a:lstStyle/>
        <a:p>
          <a:r>
            <a:rPr lang="en-US" sz="1800" i="1" dirty="0" err="1" smtClean="0"/>
            <a:t>utvr</a:t>
          </a:r>
          <a:r>
            <a:rPr lang="vi-VN" sz="1800" i="1" dirty="0" smtClean="0"/>
            <a:t>đ</a:t>
          </a:r>
          <a:r>
            <a:rPr lang="en-US" sz="1800" i="1" dirty="0" err="1" smtClean="0"/>
            <a:t>ivanje</a:t>
          </a:r>
          <a:r>
            <a:rPr lang="sr-Cyrl-CS" sz="1800" i="1" dirty="0" smtClean="0"/>
            <a:t> </a:t>
          </a:r>
          <a:r>
            <a:rPr lang="en-US" sz="1800" i="1" dirty="0" err="1" smtClean="0"/>
            <a:t>verovatnih</a:t>
          </a:r>
          <a:r>
            <a:rPr lang="sr-Cyrl-CS" sz="1800" i="1" dirty="0" smtClean="0"/>
            <a:t> </a:t>
          </a:r>
          <a:r>
            <a:rPr lang="en-US" sz="1800" i="1" dirty="0" err="1" smtClean="0"/>
            <a:t>efekata</a:t>
          </a:r>
          <a:endParaRPr lang="en-US" sz="1800" i="1" dirty="0"/>
        </a:p>
      </dgm:t>
    </dgm:pt>
    <dgm:pt modelId="{97B3D4BF-02FA-408C-823B-C289D98D8611}" type="parTrans" cxnId="{E04C134A-54F8-4061-882C-5B5E42A7A260}">
      <dgm:prSet/>
      <dgm:spPr/>
      <dgm:t>
        <a:bodyPr/>
        <a:lstStyle/>
        <a:p>
          <a:endParaRPr lang="en-US" sz="3600"/>
        </a:p>
      </dgm:t>
    </dgm:pt>
    <dgm:pt modelId="{3AEE0699-ED5D-4A1C-8A12-CFECF166B2F6}" type="sibTrans" cxnId="{E04C134A-54F8-4061-882C-5B5E42A7A260}">
      <dgm:prSet/>
      <dgm:spPr/>
      <dgm:t>
        <a:bodyPr/>
        <a:lstStyle/>
        <a:p>
          <a:endParaRPr lang="en-US" sz="3600"/>
        </a:p>
      </dgm:t>
    </dgm:pt>
    <dgm:pt modelId="{12C4BBAA-B252-4405-A2DB-38716F64A0A4}">
      <dgm:prSet phldrT="[Text]" custT="1">
        <dgm:style>
          <a:lnRef idx="2">
            <a:schemeClr val="dk1"/>
          </a:lnRef>
          <a:fillRef idx="1">
            <a:schemeClr val="lt1"/>
          </a:fillRef>
          <a:effectRef idx="0">
            <a:schemeClr val="dk1"/>
          </a:effectRef>
          <a:fontRef idx="minor">
            <a:schemeClr val="dk1"/>
          </a:fontRef>
        </dgm:style>
      </dgm:prSet>
      <dgm:spPr/>
      <dgm:t>
        <a:bodyPr/>
        <a:lstStyle/>
        <a:p>
          <a:r>
            <a:rPr lang="sr-Cyrl-CS" sz="2800" i="0" dirty="0"/>
            <a:t>2</a:t>
          </a:r>
          <a:endParaRPr lang="en-US" sz="2800" i="0" dirty="0"/>
        </a:p>
      </dgm:t>
    </dgm:pt>
    <dgm:pt modelId="{6C11DBA4-9A00-463F-BDE5-055554307DE6}" type="parTrans" cxnId="{1FD96C8A-BC31-46F2-9EA0-221FAA167669}">
      <dgm:prSet/>
      <dgm:spPr/>
      <dgm:t>
        <a:bodyPr/>
        <a:lstStyle/>
        <a:p>
          <a:endParaRPr lang="en-US" sz="3600"/>
        </a:p>
      </dgm:t>
    </dgm:pt>
    <dgm:pt modelId="{4D52894D-C0BD-4626-AEDC-E1BE56482897}" type="sibTrans" cxnId="{1FD96C8A-BC31-46F2-9EA0-221FAA167669}">
      <dgm:prSet/>
      <dgm:spPr/>
      <dgm:t>
        <a:bodyPr/>
        <a:lstStyle/>
        <a:p>
          <a:endParaRPr lang="en-US" sz="3600"/>
        </a:p>
      </dgm:t>
    </dgm:pt>
    <dgm:pt modelId="{14083391-13F0-4E71-A782-23CCCC3C47FA}">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i="1" dirty="0" err="1" smtClean="0"/>
            <a:t>odre</a:t>
          </a:r>
          <a:r>
            <a:rPr lang="vi-VN" sz="1800" i="1" dirty="0" smtClean="0"/>
            <a:t>đ</a:t>
          </a:r>
          <a:r>
            <a:rPr lang="en-US" sz="1800" i="1" dirty="0" err="1" smtClean="0"/>
            <a:t>ivanje</a:t>
          </a:r>
          <a:r>
            <a:rPr lang="sr-Cyrl-CS" sz="1800" i="1" dirty="0" smtClean="0"/>
            <a:t> </a:t>
          </a:r>
          <a:r>
            <a:rPr lang="en-US" sz="1800" i="1" dirty="0" err="1" smtClean="0"/>
            <a:t>značajnih</a:t>
          </a:r>
          <a:r>
            <a:rPr lang="sr-Cyrl-CS" sz="1800" i="1" dirty="0" smtClean="0"/>
            <a:t> </a:t>
          </a:r>
          <a:r>
            <a:rPr lang="en-US" sz="1800" i="1" dirty="0" err="1" smtClean="0"/>
            <a:t>efekata</a:t>
          </a:r>
          <a:endParaRPr lang="en-US" sz="1800" i="1" dirty="0"/>
        </a:p>
      </dgm:t>
    </dgm:pt>
    <dgm:pt modelId="{8A711AB8-27EB-431B-B72B-9DC8417527D2}" type="parTrans" cxnId="{79D19B47-BC9A-4364-A572-8D85C12DFA20}">
      <dgm:prSet/>
      <dgm:spPr/>
      <dgm:t>
        <a:bodyPr/>
        <a:lstStyle/>
        <a:p>
          <a:endParaRPr lang="en-US" sz="3600"/>
        </a:p>
      </dgm:t>
    </dgm:pt>
    <dgm:pt modelId="{FF0B435C-A0FE-4E4A-A54E-5877B923D62D}" type="sibTrans" cxnId="{79D19B47-BC9A-4364-A572-8D85C12DFA20}">
      <dgm:prSet/>
      <dgm:spPr/>
      <dgm:t>
        <a:bodyPr/>
        <a:lstStyle/>
        <a:p>
          <a:endParaRPr lang="en-US" sz="3600"/>
        </a:p>
      </dgm:t>
    </dgm:pt>
    <dgm:pt modelId="{E234050E-E18F-432D-8A21-68E3AEB3C817}">
      <dgm:prSet phldrT="[Text]" custT="1"/>
      <dgm:spPr/>
      <dgm:t>
        <a:bodyPr/>
        <a:lstStyle/>
        <a:p>
          <a:r>
            <a:rPr lang="sr-Cyrl-CS" sz="2800" i="0" dirty="0"/>
            <a:t>3</a:t>
          </a:r>
          <a:endParaRPr lang="en-US" sz="2800" i="0" dirty="0"/>
        </a:p>
      </dgm:t>
    </dgm:pt>
    <dgm:pt modelId="{8B3BB8FB-AF5C-40C9-9D6F-F1F13186EAC4}" type="parTrans" cxnId="{2CB44E5C-334E-4144-80CF-4B0A06206837}">
      <dgm:prSet/>
      <dgm:spPr/>
      <dgm:t>
        <a:bodyPr/>
        <a:lstStyle/>
        <a:p>
          <a:endParaRPr lang="en-US" sz="3600"/>
        </a:p>
      </dgm:t>
    </dgm:pt>
    <dgm:pt modelId="{F771FE96-FFBB-441E-B57A-2D6C46323247}" type="sibTrans" cxnId="{2CB44E5C-334E-4144-80CF-4B0A06206837}">
      <dgm:prSet/>
      <dgm:spPr/>
      <dgm:t>
        <a:bodyPr/>
        <a:lstStyle/>
        <a:p>
          <a:endParaRPr lang="en-US" sz="3600"/>
        </a:p>
      </dgm:t>
    </dgm:pt>
    <dgm:pt modelId="{059144BB-FEAE-4B70-AE82-00278D4FCA2D}">
      <dgm:prSet phldrT="[Text]" custT="1"/>
      <dgm:spPr/>
      <dgm:t>
        <a:bodyPr/>
        <a:lstStyle/>
        <a:p>
          <a:r>
            <a:rPr lang="en-US" sz="1800" i="1" dirty="0" err="1" smtClean="0"/>
            <a:t>detaljna</a:t>
          </a:r>
          <a:r>
            <a:rPr lang="sr-Cyrl-CS" sz="1800" i="1" dirty="0" smtClean="0"/>
            <a:t> </a:t>
          </a:r>
          <a:r>
            <a:rPr lang="en-US" sz="1800" i="1" dirty="0" err="1" smtClean="0"/>
            <a:t>analiza</a:t>
          </a:r>
          <a:endParaRPr lang="en-US" sz="1800" i="1" dirty="0"/>
        </a:p>
      </dgm:t>
    </dgm:pt>
    <dgm:pt modelId="{AC291FEC-C319-47A2-956F-857EA6A6ABEB}" type="parTrans" cxnId="{94B37903-8B8B-4B86-952E-B3C81694F40F}">
      <dgm:prSet/>
      <dgm:spPr/>
      <dgm:t>
        <a:bodyPr/>
        <a:lstStyle/>
        <a:p>
          <a:endParaRPr lang="en-US" sz="3600"/>
        </a:p>
      </dgm:t>
    </dgm:pt>
    <dgm:pt modelId="{181230C4-CFBB-44C9-ACF6-EAFB18327826}" type="sibTrans" cxnId="{94B37903-8B8B-4B86-952E-B3C81694F40F}">
      <dgm:prSet/>
      <dgm:spPr/>
      <dgm:t>
        <a:bodyPr/>
        <a:lstStyle/>
        <a:p>
          <a:endParaRPr lang="en-US" sz="3600"/>
        </a:p>
      </dgm:t>
    </dgm:pt>
    <dgm:pt modelId="{A921BFBD-5210-47D4-A456-ACA69018D510}" type="pres">
      <dgm:prSet presAssocID="{C236605D-E5CF-47F7-81C9-7FA0FAD0EC36}" presName="theList" presStyleCnt="0">
        <dgm:presLayoutVars>
          <dgm:dir/>
          <dgm:animLvl val="lvl"/>
          <dgm:resizeHandles val="exact"/>
        </dgm:presLayoutVars>
      </dgm:prSet>
      <dgm:spPr/>
      <dgm:t>
        <a:bodyPr/>
        <a:lstStyle/>
        <a:p>
          <a:endParaRPr lang="en-US"/>
        </a:p>
      </dgm:t>
    </dgm:pt>
    <dgm:pt modelId="{35C0B152-C414-4035-8F6A-F92CBF67E3C6}" type="pres">
      <dgm:prSet presAssocID="{0A2776FC-3943-4D6F-B2D8-7885255DA129}" presName="compNode" presStyleCnt="0"/>
      <dgm:spPr/>
      <dgm:t>
        <a:bodyPr/>
        <a:lstStyle/>
        <a:p>
          <a:endParaRPr lang="sr-Latn-CS"/>
        </a:p>
      </dgm:t>
    </dgm:pt>
    <dgm:pt modelId="{4EC34688-7723-43BF-A2B6-C7D861A230F6}" type="pres">
      <dgm:prSet presAssocID="{0A2776FC-3943-4D6F-B2D8-7885255DA129}" presName="noGeometry" presStyleCnt="0"/>
      <dgm:spPr/>
      <dgm:t>
        <a:bodyPr/>
        <a:lstStyle/>
        <a:p>
          <a:endParaRPr lang="sr-Latn-CS"/>
        </a:p>
      </dgm:t>
    </dgm:pt>
    <dgm:pt modelId="{1E695C16-A51D-4CAC-A83E-E987AB926C40}" type="pres">
      <dgm:prSet presAssocID="{0A2776FC-3943-4D6F-B2D8-7885255DA129}" presName="childTextVisible" presStyleLbl="bgAccFollowNode1" presStyleIdx="0" presStyleCnt="3" custScaleX="143302">
        <dgm:presLayoutVars>
          <dgm:bulletEnabled val="1"/>
        </dgm:presLayoutVars>
      </dgm:prSet>
      <dgm:spPr/>
      <dgm:t>
        <a:bodyPr/>
        <a:lstStyle/>
        <a:p>
          <a:endParaRPr lang="en-US"/>
        </a:p>
      </dgm:t>
    </dgm:pt>
    <dgm:pt modelId="{798C0868-9A62-418A-8E09-2AD8CB53DC49}" type="pres">
      <dgm:prSet presAssocID="{0A2776FC-3943-4D6F-B2D8-7885255DA129}" presName="childTextHidden" presStyleLbl="bgAccFollowNode1" presStyleIdx="0" presStyleCnt="3"/>
      <dgm:spPr/>
      <dgm:t>
        <a:bodyPr/>
        <a:lstStyle/>
        <a:p>
          <a:endParaRPr lang="en-US"/>
        </a:p>
      </dgm:t>
    </dgm:pt>
    <dgm:pt modelId="{12D2CB31-0BE1-479F-9743-14AA5320903C}" type="pres">
      <dgm:prSet presAssocID="{0A2776FC-3943-4D6F-B2D8-7885255DA129}" presName="parentText" presStyleLbl="node1" presStyleIdx="0" presStyleCnt="3" custScaleX="58670" custScaleY="55218">
        <dgm:presLayoutVars>
          <dgm:chMax val="1"/>
          <dgm:bulletEnabled val="1"/>
        </dgm:presLayoutVars>
      </dgm:prSet>
      <dgm:spPr/>
      <dgm:t>
        <a:bodyPr/>
        <a:lstStyle/>
        <a:p>
          <a:endParaRPr lang="en-US"/>
        </a:p>
      </dgm:t>
    </dgm:pt>
    <dgm:pt modelId="{C9AD652C-69A8-4186-B020-78A5A243BE40}" type="pres">
      <dgm:prSet presAssocID="{0A2776FC-3943-4D6F-B2D8-7885255DA129}" presName="aSpace" presStyleCnt="0"/>
      <dgm:spPr/>
      <dgm:t>
        <a:bodyPr/>
        <a:lstStyle/>
        <a:p>
          <a:endParaRPr lang="sr-Latn-CS"/>
        </a:p>
      </dgm:t>
    </dgm:pt>
    <dgm:pt modelId="{448882CF-5A13-4BFD-A76C-82CE95412B8F}" type="pres">
      <dgm:prSet presAssocID="{12C4BBAA-B252-4405-A2DB-38716F64A0A4}" presName="compNode" presStyleCnt="0"/>
      <dgm:spPr/>
      <dgm:t>
        <a:bodyPr/>
        <a:lstStyle/>
        <a:p>
          <a:endParaRPr lang="sr-Latn-CS"/>
        </a:p>
      </dgm:t>
    </dgm:pt>
    <dgm:pt modelId="{BC05274B-3379-42FD-8829-9D330F2DBE1E}" type="pres">
      <dgm:prSet presAssocID="{12C4BBAA-B252-4405-A2DB-38716F64A0A4}" presName="noGeometry" presStyleCnt="0"/>
      <dgm:spPr/>
      <dgm:t>
        <a:bodyPr/>
        <a:lstStyle/>
        <a:p>
          <a:endParaRPr lang="sr-Latn-CS"/>
        </a:p>
      </dgm:t>
    </dgm:pt>
    <dgm:pt modelId="{7B83B08A-0A3F-471C-817A-F7A5DF143885}" type="pres">
      <dgm:prSet presAssocID="{12C4BBAA-B252-4405-A2DB-38716F64A0A4}" presName="childTextVisible" presStyleLbl="bgAccFollowNode1" presStyleIdx="1" presStyleCnt="3" custScaleX="143302">
        <dgm:presLayoutVars>
          <dgm:bulletEnabled val="1"/>
        </dgm:presLayoutVars>
      </dgm:prSet>
      <dgm:spPr/>
      <dgm:t>
        <a:bodyPr/>
        <a:lstStyle/>
        <a:p>
          <a:endParaRPr lang="en-US"/>
        </a:p>
      </dgm:t>
    </dgm:pt>
    <dgm:pt modelId="{53AF5591-FDA8-4CF0-A9AA-C5E208A848AA}" type="pres">
      <dgm:prSet presAssocID="{12C4BBAA-B252-4405-A2DB-38716F64A0A4}" presName="childTextHidden" presStyleLbl="bgAccFollowNode1" presStyleIdx="1" presStyleCnt="3"/>
      <dgm:spPr/>
      <dgm:t>
        <a:bodyPr/>
        <a:lstStyle/>
        <a:p>
          <a:endParaRPr lang="en-US"/>
        </a:p>
      </dgm:t>
    </dgm:pt>
    <dgm:pt modelId="{3D2BAD4E-7E82-49A3-ACC2-78A40C7A9372}" type="pres">
      <dgm:prSet presAssocID="{12C4BBAA-B252-4405-A2DB-38716F64A0A4}" presName="parentText" presStyleLbl="node1" presStyleIdx="1" presStyleCnt="3" custScaleX="58670" custScaleY="55218">
        <dgm:presLayoutVars>
          <dgm:chMax val="1"/>
          <dgm:bulletEnabled val="1"/>
        </dgm:presLayoutVars>
      </dgm:prSet>
      <dgm:spPr/>
      <dgm:t>
        <a:bodyPr/>
        <a:lstStyle/>
        <a:p>
          <a:endParaRPr lang="en-US"/>
        </a:p>
      </dgm:t>
    </dgm:pt>
    <dgm:pt modelId="{5BEB342D-5AC8-4A2E-8798-3F1AB0B5C6AE}" type="pres">
      <dgm:prSet presAssocID="{12C4BBAA-B252-4405-A2DB-38716F64A0A4}" presName="aSpace" presStyleCnt="0"/>
      <dgm:spPr/>
      <dgm:t>
        <a:bodyPr/>
        <a:lstStyle/>
        <a:p>
          <a:endParaRPr lang="sr-Latn-CS"/>
        </a:p>
      </dgm:t>
    </dgm:pt>
    <dgm:pt modelId="{0FEA2CB0-AC2B-4CBD-BFDE-218F18687CC2}" type="pres">
      <dgm:prSet presAssocID="{E234050E-E18F-432D-8A21-68E3AEB3C817}" presName="compNode" presStyleCnt="0"/>
      <dgm:spPr/>
      <dgm:t>
        <a:bodyPr/>
        <a:lstStyle/>
        <a:p>
          <a:endParaRPr lang="sr-Latn-CS"/>
        </a:p>
      </dgm:t>
    </dgm:pt>
    <dgm:pt modelId="{8EA6EC6B-6E35-4D80-92C2-72C32DE3FC1C}" type="pres">
      <dgm:prSet presAssocID="{E234050E-E18F-432D-8A21-68E3AEB3C817}" presName="noGeometry" presStyleCnt="0"/>
      <dgm:spPr/>
      <dgm:t>
        <a:bodyPr/>
        <a:lstStyle/>
        <a:p>
          <a:endParaRPr lang="sr-Latn-CS"/>
        </a:p>
      </dgm:t>
    </dgm:pt>
    <dgm:pt modelId="{07FA6D8B-909B-4614-A800-515986687970}" type="pres">
      <dgm:prSet presAssocID="{E234050E-E18F-432D-8A21-68E3AEB3C817}" presName="childTextVisible" presStyleLbl="bgAccFollowNode1" presStyleIdx="2" presStyleCnt="3" custScaleX="143302">
        <dgm:presLayoutVars>
          <dgm:bulletEnabled val="1"/>
        </dgm:presLayoutVars>
      </dgm:prSet>
      <dgm:spPr/>
      <dgm:t>
        <a:bodyPr/>
        <a:lstStyle/>
        <a:p>
          <a:endParaRPr lang="en-US"/>
        </a:p>
      </dgm:t>
    </dgm:pt>
    <dgm:pt modelId="{5D295E7C-D64C-4745-B56C-A72D253C7C25}" type="pres">
      <dgm:prSet presAssocID="{E234050E-E18F-432D-8A21-68E3AEB3C817}" presName="childTextHidden" presStyleLbl="bgAccFollowNode1" presStyleIdx="2" presStyleCnt="3"/>
      <dgm:spPr/>
      <dgm:t>
        <a:bodyPr/>
        <a:lstStyle/>
        <a:p>
          <a:endParaRPr lang="en-US"/>
        </a:p>
      </dgm:t>
    </dgm:pt>
    <dgm:pt modelId="{6A065D9F-4414-4CCB-8C3B-AE4770C5AE96}" type="pres">
      <dgm:prSet presAssocID="{E234050E-E18F-432D-8A21-68E3AEB3C817}" presName="parentText" presStyleLbl="node1" presStyleIdx="2" presStyleCnt="3" custScaleX="58670" custScaleY="55218">
        <dgm:presLayoutVars>
          <dgm:chMax val="1"/>
          <dgm:bulletEnabled val="1"/>
        </dgm:presLayoutVars>
      </dgm:prSet>
      <dgm:spPr/>
      <dgm:t>
        <a:bodyPr/>
        <a:lstStyle/>
        <a:p>
          <a:endParaRPr lang="en-US"/>
        </a:p>
      </dgm:t>
    </dgm:pt>
  </dgm:ptLst>
  <dgm:cxnLst>
    <dgm:cxn modelId="{0F1981EC-3986-475C-9E92-5F5342EA11D3}" type="presOf" srcId="{059144BB-FEAE-4B70-AE82-00278D4FCA2D}" destId="{07FA6D8B-909B-4614-A800-515986687970}" srcOrd="0" destOrd="0" presId="urn:microsoft.com/office/officeart/2005/8/layout/hProcess6"/>
    <dgm:cxn modelId="{2CB44E5C-334E-4144-80CF-4B0A06206837}" srcId="{C236605D-E5CF-47F7-81C9-7FA0FAD0EC36}" destId="{E234050E-E18F-432D-8A21-68E3AEB3C817}" srcOrd="2" destOrd="0" parTransId="{8B3BB8FB-AF5C-40C9-9D6F-F1F13186EAC4}" sibTransId="{F771FE96-FFBB-441E-B57A-2D6C46323247}"/>
    <dgm:cxn modelId="{D000DC82-5D44-4643-BB7B-474BF3A5E66E}" type="presOf" srcId="{0A2776FC-3943-4D6F-B2D8-7885255DA129}" destId="{12D2CB31-0BE1-479F-9743-14AA5320903C}" srcOrd="0" destOrd="0" presId="urn:microsoft.com/office/officeart/2005/8/layout/hProcess6"/>
    <dgm:cxn modelId="{3E351095-AEFB-4FAC-A85D-DF9B6B9C0BE3}" srcId="{C236605D-E5CF-47F7-81C9-7FA0FAD0EC36}" destId="{0A2776FC-3943-4D6F-B2D8-7885255DA129}" srcOrd="0" destOrd="0" parTransId="{ABBF8BCD-67C1-4B45-9E93-AAC8F8FB5BE8}" sibTransId="{05BEC871-FFC7-4ECD-AA60-3B7E76E79D51}"/>
    <dgm:cxn modelId="{E51E54FE-8EED-4165-BE6D-C5F5E78D25EE}" type="presOf" srcId="{772FC2EB-F515-4497-9759-8D02BF635436}" destId="{1E695C16-A51D-4CAC-A83E-E987AB926C40}" srcOrd="0" destOrd="0" presId="urn:microsoft.com/office/officeart/2005/8/layout/hProcess6"/>
    <dgm:cxn modelId="{E04C134A-54F8-4061-882C-5B5E42A7A260}" srcId="{0A2776FC-3943-4D6F-B2D8-7885255DA129}" destId="{772FC2EB-F515-4497-9759-8D02BF635436}" srcOrd="0" destOrd="0" parTransId="{97B3D4BF-02FA-408C-823B-C289D98D8611}" sibTransId="{3AEE0699-ED5D-4A1C-8A12-CFECF166B2F6}"/>
    <dgm:cxn modelId="{9081FEFC-E1F3-485B-8793-DB288EA53249}" type="presOf" srcId="{C236605D-E5CF-47F7-81C9-7FA0FAD0EC36}" destId="{A921BFBD-5210-47D4-A456-ACA69018D510}" srcOrd="0" destOrd="0" presId="urn:microsoft.com/office/officeart/2005/8/layout/hProcess6"/>
    <dgm:cxn modelId="{AFD23D08-EA7D-4F04-85F1-407F022B482C}" type="presOf" srcId="{059144BB-FEAE-4B70-AE82-00278D4FCA2D}" destId="{5D295E7C-D64C-4745-B56C-A72D253C7C25}" srcOrd="1" destOrd="0" presId="urn:microsoft.com/office/officeart/2005/8/layout/hProcess6"/>
    <dgm:cxn modelId="{79D19B47-BC9A-4364-A572-8D85C12DFA20}" srcId="{12C4BBAA-B252-4405-A2DB-38716F64A0A4}" destId="{14083391-13F0-4E71-A782-23CCCC3C47FA}" srcOrd="0" destOrd="0" parTransId="{8A711AB8-27EB-431B-B72B-9DC8417527D2}" sibTransId="{FF0B435C-A0FE-4E4A-A54E-5877B923D62D}"/>
    <dgm:cxn modelId="{4BFCD980-9334-4214-8965-A3EFF084EE41}" type="presOf" srcId="{772FC2EB-F515-4497-9759-8D02BF635436}" destId="{798C0868-9A62-418A-8E09-2AD8CB53DC49}" srcOrd="1" destOrd="0" presId="urn:microsoft.com/office/officeart/2005/8/layout/hProcess6"/>
    <dgm:cxn modelId="{94B37903-8B8B-4B86-952E-B3C81694F40F}" srcId="{E234050E-E18F-432D-8A21-68E3AEB3C817}" destId="{059144BB-FEAE-4B70-AE82-00278D4FCA2D}" srcOrd="0" destOrd="0" parTransId="{AC291FEC-C319-47A2-956F-857EA6A6ABEB}" sibTransId="{181230C4-CFBB-44C9-ACF6-EAFB18327826}"/>
    <dgm:cxn modelId="{1FD96C8A-BC31-46F2-9EA0-221FAA167669}" srcId="{C236605D-E5CF-47F7-81C9-7FA0FAD0EC36}" destId="{12C4BBAA-B252-4405-A2DB-38716F64A0A4}" srcOrd="1" destOrd="0" parTransId="{6C11DBA4-9A00-463F-BDE5-055554307DE6}" sibTransId="{4D52894D-C0BD-4626-AEDC-E1BE56482897}"/>
    <dgm:cxn modelId="{B7C4240C-42CB-4703-B76F-EC766526F355}" type="presOf" srcId="{14083391-13F0-4E71-A782-23CCCC3C47FA}" destId="{53AF5591-FDA8-4CF0-A9AA-C5E208A848AA}" srcOrd="1" destOrd="0" presId="urn:microsoft.com/office/officeart/2005/8/layout/hProcess6"/>
    <dgm:cxn modelId="{55BC2174-0520-4C33-9B80-5594089AB348}" type="presOf" srcId="{12C4BBAA-B252-4405-A2DB-38716F64A0A4}" destId="{3D2BAD4E-7E82-49A3-ACC2-78A40C7A9372}" srcOrd="0" destOrd="0" presId="urn:microsoft.com/office/officeart/2005/8/layout/hProcess6"/>
    <dgm:cxn modelId="{D8A2EC54-97A7-4EC1-9ACF-609AE7C19ED6}" type="presOf" srcId="{E234050E-E18F-432D-8A21-68E3AEB3C817}" destId="{6A065D9F-4414-4CCB-8C3B-AE4770C5AE96}" srcOrd="0" destOrd="0" presId="urn:microsoft.com/office/officeart/2005/8/layout/hProcess6"/>
    <dgm:cxn modelId="{2AD3CFCB-54EB-4A57-9275-856DBDF33322}" type="presOf" srcId="{14083391-13F0-4E71-A782-23CCCC3C47FA}" destId="{7B83B08A-0A3F-471C-817A-F7A5DF143885}" srcOrd="0" destOrd="0" presId="urn:microsoft.com/office/officeart/2005/8/layout/hProcess6"/>
    <dgm:cxn modelId="{9859EA9F-611E-4876-AD81-7B152DCD29E1}" type="presParOf" srcId="{A921BFBD-5210-47D4-A456-ACA69018D510}" destId="{35C0B152-C414-4035-8F6A-F92CBF67E3C6}" srcOrd="0" destOrd="0" presId="urn:microsoft.com/office/officeart/2005/8/layout/hProcess6"/>
    <dgm:cxn modelId="{1DF21FA6-A491-4836-9FF3-4E01D628066B}" type="presParOf" srcId="{35C0B152-C414-4035-8F6A-F92CBF67E3C6}" destId="{4EC34688-7723-43BF-A2B6-C7D861A230F6}" srcOrd="0" destOrd="0" presId="urn:microsoft.com/office/officeart/2005/8/layout/hProcess6"/>
    <dgm:cxn modelId="{E7AB1F5B-DC6C-4EB2-A32E-6BE022ED4074}" type="presParOf" srcId="{35C0B152-C414-4035-8F6A-F92CBF67E3C6}" destId="{1E695C16-A51D-4CAC-A83E-E987AB926C40}" srcOrd="1" destOrd="0" presId="urn:microsoft.com/office/officeart/2005/8/layout/hProcess6"/>
    <dgm:cxn modelId="{B951E56A-2A0B-46CD-AD4F-9E682D037E06}" type="presParOf" srcId="{35C0B152-C414-4035-8F6A-F92CBF67E3C6}" destId="{798C0868-9A62-418A-8E09-2AD8CB53DC49}" srcOrd="2" destOrd="0" presId="urn:microsoft.com/office/officeart/2005/8/layout/hProcess6"/>
    <dgm:cxn modelId="{D5AE8A09-A6D8-48DF-ADCA-7B6824D77EC0}" type="presParOf" srcId="{35C0B152-C414-4035-8F6A-F92CBF67E3C6}" destId="{12D2CB31-0BE1-479F-9743-14AA5320903C}" srcOrd="3" destOrd="0" presId="urn:microsoft.com/office/officeart/2005/8/layout/hProcess6"/>
    <dgm:cxn modelId="{46D06A8D-16E3-43D3-95BB-5557225299D6}" type="presParOf" srcId="{A921BFBD-5210-47D4-A456-ACA69018D510}" destId="{C9AD652C-69A8-4186-B020-78A5A243BE40}" srcOrd="1" destOrd="0" presId="urn:microsoft.com/office/officeart/2005/8/layout/hProcess6"/>
    <dgm:cxn modelId="{F81E2A57-7B04-49AE-AF73-5120B093B82F}" type="presParOf" srcId="{A921BFBD-5210-47D4-A456-ACA69018D510}" destId="{448882CF-5A13-4BFD-A76C-82CE95412B8F}" srcOrd="2" destOrd="0" presId="urn:microsoft.com/office/officeart/2005/8/layout/hProcess6"/>
    <dgm:cxn modelId="{0E51889F-0ACA-4167-ADDF-351D09DB552D}" type="presParOf" srcId="{448882CF-5A13-4BFD-A76C-82CE95412B8F}" destId="{BC05274B-3379-42FD-8829-9D330F2DBE1E}" srcOrd="0" destOrd="0" presId="urn:microsoft.com/office/officeart/2005/8/layout/hProcess6"/>
    <dgm:cxn modelId="{6E255DF5-B892-4E0C-969F-BC883DF503B9}" type="presParOf" srcId="{448882CF-5A13-4BFD-A76C-82CE95412B8F}" destId="{7B83B08A-0A3F-471C-817A-F7A5DF143885}" srcOrd="1" destOrd="0" presId="urn:microsoft.com/office/officeart/2005/8/layout/hProcess6"/>
    <dgm:cxn modelId="{E2683791-5047-412B-A092-9DA0C8902217}" type="presParOf" srcId="{448882CF-5A13-4BFD-A76C-82CE95412B8F}" destId="{53AF5591-FDA8-4CF0-A9AA-C5E208A848AA}" srcOrd="2" destOrd="0" presId="urn:microsoft.com/office/officeart/2005/8/layout/hProcess6"/>
    <dgm:cxn modelId="{1969D625-ABD1-4AD4-A625-A11EDC72B6A4}" type="presParOf" srcId="{448882CF-5A13-4BFD-A76C-82CE95412B8F}" destId="{3D2BAD4E-7E82-49A3-ACC2-78A40C7A9372}" srcOrd="3" destOrd="0" presId="urn:microsoft.com/office/officeart/2005/8/layout/hProcess6"/>
    <dgm:cxn modelId="{6F55BC2F-2304-4B43-A31C-ABC60FAB9154}" type="presParOf" srcId="{A921BFBD-5210-47D4-A456-ACA69018D510}" destId="{5BEB342D-5AC8-4A2E-8798-3F1AB0B5C6AE}" srcOrd="3" destOrd="0" presId="urn:microsoft.com/office/officeart/2005/8/layout/hProcess6"/>
    <dgm:cxn modelId="{0610FB33-544A-4343-9D63-A4F9F04EDC3B}" type="presParOf" srcId="{A921BFBD-5210-47D4-A456-ACA69018D510}" destId="{0FEA2CB0-AC2B-4CBD-BFDE-218F18687CC2}" srcOrd="4" destOrd="0" presId="urn:microsoft.com/office/officeart/2005/8/layout/hProcess6"/>
    <dgm:cxn modelId="{A721598F-EEEF-495B-9866-BD0EDD128901}" type="presParOf" srcId="{0FEA2CB0-AC2B-4CBD-BFDE-218F18687CC2}" destId="{8EA6EC6B-6E35-4D80-92C2-72C32DE3FC1C}" srcOrd="0" destOrd="0" presId="urn:microsoft.com/office/officeart/2005/8/layout/hProcess6"/>
    <dgm:cxn modelId="{FC58A952-8C9C-4828-AA38-73D14CA5D3FD}" type="presParOf" srcId="{0FEA2CB0-AC2B-4CBD-BFDE-218F18687CC2}" destId="{07FA6D8B-909B-4614-A800-515986687970}" srcOrd="1" destOrd="0" presId="urn:microsoft.com/office/officeart/2005/8/layout/hProcess6"/>
    <dgm:cxn modelId="{38DF5280-99E2-4AB4-8D2B-A5EA4D745899}" type="presParOf" srcId="{0FEA2CB0-AC2B-4CBD-BFDE-218F18687CC2}" destId="{5D295E7C-D64C-4745-B56C-A72D253C7C25}" srcOrd="2" destOrd="0" presId="urn:microsoft.com/office/officeart/2005/8/layout/hProcess6"/>
    <dgm:cxn modelId="{4749FCC0-D47C-49A9-81EB-11F93E27651B}" type="presParOf" srcId="{0FEA2CB0-AC2B-4CBD-BFDE-218F18687CC2}" destId="{6A065D9F-4414-4CCB-8C3B-AE4770C5AE9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36605D-E5CF-47F7-81C9-7FA0FAD0EC36}"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en-US"/>
        </a:p>
      </dgm:t>
    </dgm:pt>
    <dgm:pt modelId="{0A2776FC-3943-4D6F-B2D8-7885255DA129}">
      <dgm:prSet phldrT="[Text]" custT="1"/>
      <dgm:spPr/>
      <dgm:t>
        <a:bodyPr/>
        <a:lstStyle/>
        <a:p>
          <a:r>
            <a:rPr lang="sr-Cyrl-CS" sz="2800" i="0" dirty="0"/>
            <a:t>1</a:t>
          </a:r>
          <a:endParaRPr lang="en-US" sz="2800" i="0" dirty="0"/>
        </a:p>
      </dgm:t>
    </dgm:pt>
    <dgm:pt modelId="{ABBF8BCD-67C1-4B45-9E93-AAC8F8FB5BE8}" type="parTrans" cxnId="{3E351095-AEFB-4FAC-A85D-DF9B6B9C0BE3}">
      <dgm:prSet/>
      <dgm:spPr/>
      <dgm:t>
        <a:bodyPr/>
        <a:lstStyle/>
        <a:p>
          <a:endParaRPr lang="en-US" sz="3600"/>
        </a:p>
      </dgm:t>
    </dgm:pt>
    <dgm:pt modelId="{05BEC871-FFC7-4ECD-AA60-3B7E76E79D51}" type="sibTrans" cxnId="{3E351095-AEFB-4FAC-A85D-DF9B6B9C0BE3}">
      <dgm:prSet/>
      <dgm:spPr/>
      <dgm:t>
        <a:bodyPr/>
        <a:lstStyle/>
        <a:p>
          <a:endParaRPr lang="en-US" sz="3600"/>
        </a:p>
      </dgm:t>
    </dgm:pt>
    <dgm:pt modelId="{772FC2EB-F515-4497-9759-8D02BF635436}">
      <dgm:prSet phldrT="[Text]" custT="1"/>
      <dgm:spPr/>
      <dgm:t>
        <a:bodyPr/>
        <a:lstStyle/>
        <a:p>
          <a:r>
            <a:rPr lang="sr-Latn-CS" sz="1800" i="1" dirty="0" smtClean="0"/>
            <a:t>Poređenje efekata  razmatranih opcija</a:t>
          </a:r>
          <a:endParaRPr lang="en-US" sz="1800" i="1" dirty="0"/>
        </a:p>
      </dgm:t>
    </dgm:pt>
    <dgm:pt modelId="{97B3D4BF-02FA-408C-823B-C289D98D8611}" type="parTrans" cxnId="{E04C134A-54F8-4061-882C-5B5E42A7A260}">
      <dgm:prSet/>
      <dgm:spPr/>
      <dgm:t>
        <a:bodyPr/>
        <a:lstStyle/>
        <a:p>
          <a:endParaRPr lang="en-US" sz="3600"/>
        </a:p>
      </dgm:t>
    </dgm:pt>
    <dgm:pt modelId="{3AEE0699-ED5D-4A1C-8A12-CFECF166B2F6}" type="sibTrans" cxnId="{E04C134A-54F8-4061-882C-5B5E42A7A260}">
      <dgm:prSet/>
      <dgm:spPr/>
      <dgm:t>
        <a:bodyPr/>
        <a:lstStyle/>
        <a:p>
          <a:endParaRPr lang="en-US" sz="3600"/>
        </a:p>
      </dgm:t>
    </dgm:pt>
    <dgm:pt modelId="{12C4BBAA-B252-4405-A2DB-38716F64A0A4}">
      <dgm:prSet phldrT="[Text]" custT="1">
        <dgm:style>
          <a:lnRef idx="2">
            <a:schemeClr val="dk1"/>
          </a:lnRef>
          <a:fillRef idx="1">
            <a:schemeClr val="lt1"/>
          </a:fillRef>
          <a:effectRef idx="0">
            <a:schemeClr val="dk1"/>
          </a:effectRef>
          <a:fontRef idx="minor">
            <a:schemeClr val="dk1"/>
          </a:fontRef>
        </dgm:style>
      </dgm:prSet>
      <dgm:spPr/>
      <dgm:t>
        <a:bodyPr/>
        <a:lstStyle/>
        <a:p>
          <a:r>
            <a:rPr lang="sr-Cyrl-CS" sz="2800" i="0" dirty="0"/>
            <a:t>2</a:t>
          </a:r>
          <a:endParaRPr lang="en-US" sz="2800" i="0" dirty="0"/>
        </a:p>
      </dgm:t>
    </dgm:pt>
    <dgm:pt modelId="{6C11DBA4-9A00-463F-BDE5-055554307DE6}" type="parTrans" cxnId="{1FD96C8A-BC31-46F2-9EA0-221FAA167669}">
      <dgm:prSet/>
      <dgm:spPr/>
      <dgm:t>
        <a:bodyPr/>
        <a:lstStyle/>
        <a:p>
          <a:endParaRPr lang="en-US" sz="3600"/>
        </a:p>
      </dgm:t>
    </dgm:pt>
    <dgm:pt modelId="{4D52894D-C0BD-4626-AEDC-E1BE56482897}" type="sibTrans" cxnId="{1FD96C8A-BC31-46F2-9EA0-221FAA167669}">
      <dgm:prSet/>
      <dgm:spPr/>
      <dgm:t>
        <a:bodyPr/>
        <a:lstStyle/>
        <a:p>
          <a:endParaRPr lang="en-US" sz="3600"/>
        </a:p>
      </dgm:t>
    </dgm:pt>
    <dgm:pt modelId="{14083391-13F0-4E71-A782-23CCCC3C47FA}">
      <dgm:prSet phldrT="[Text]" custT="1">
        <dgm:style>
          <a:lnRef idx="2">
            <a:schemeClr val="dk1"/>
          </a:lnRef>
          <a:fillRef idx="1">
            <a:schemeClr val="lt1"/>
          </a:fillRef>
          <a:effectRef idx="0">
            <a:schemeClr val="dk1"/>
          </a:effectRef>
          <a:fontRef idx="minor">
            <a:schemeClr val="dk1"/>
          </a:fontRef>
        </dgm:style>
      </dgm:prSet>
      <dgm:spPr/>
      <dgm:t>
        <a:bodyPr/>
        <a:lstStyle/>
        <a:p>
          <a:r>
            <a:rPr lang="sr-Latn-CS" sz="1800" i="1" dirty="0" smtClean="0"/>
            <a:t>utvrditi kriterijume</a:t>
          </a:r>
          <a:endParaRPr lang="en-US" sz="1800" i="1" dirty="0"/>
        </a:p>
      </dgm:t>
    </dgm:pt>
    <dgm:pt modelId="{8A711AB8-27EB-431B-B72B-9DC8417527D2}" type="parTrans" cxnId="{79D19B47-BC9A-4364-A572-8D85C12DFA20}">
      <dgm:prSet/>
      <dgm:spPr/>
      <dgm:t>
        <a:bodyPr/>
        <a:lstStyle/>
        <a:p>
          <a:endParaRPr lang="en-US" sz="3600"/>
        </a:p>
      </dgm:t>
    </dgm:pt>
    <dgm:pt modelId="{FF0B435C-A0FE-4E4A-A54E-5877B923D62D}" type="sibTrans" cxnId="{79D19B47-BC9A-4364-A572-8D85C12DFA20}">
      <dgm:prSet/>
      <dgm:spPr/>
      <dgm:t>
        <a:bodyPr/>
        <a:lstStyle/>
        <a:p>
          <a:endParaRPr lang="en-US" sz="3600"/>
        </a:p>
      </dgm:t>
    </dgm:pt>
    <dgm:pt modelId="{E234050E-E18F-432D-8A21-68E3AEB3C817}">
      <dgm:prSet phldrT="[Text]" custT="1"/>
      <dgm:spPr/>
      <dgm:t>
        <a:bodyPr/>
        <a:lstStyle/>
        <a:p>
          <a:r>
            <a:rPr lang="sr-Cyrl-CS" sz="2800" i="0" dirty="0"/>
            <a:t>3</a:t>
          </a:r>
          <a:endParaRPr lang="en-US" sz="2800" i="0" dirty="0"/>
        </a:p>
      </dgm:t>
    </dgm:pt>
    <dgm:pt modelId="{8B3BB8FB-AF5C-40C9-9D6F-F1F13186EAC4}" type="parTrans" cxnId="{2CB44E5C-334E-4144-80CF-4B0A06206837}">
      <dgm:prSet/>
      <dgm:spPr/>
      <dgm:t>
        <a:bodyPr/>
        <a:lstStyle/>
        <a:p>
          <a:endParaRPr lang="en-US" sz="3600"/>
        </a:p>
      </dgm:t>
    </dgm:pt>
    <dgm:pt modelId="{F771FE96-FFBB-441E-B57A-2D6C46323247}" type="sibTrans" cxnId="{2CB44E5C-334E-4144-80CF-4B0A06206837}">
      <dgm:prSet/>
      <dgm:spPr/>
      <dgm:t>
        <a:bodyPr/>
        <a:lstStyle/>
        <a:p>
          <a:endParaRPr lang="en-US" sz="3600"/>
        </a:p>
      </dgm:t>
    </dgm:pt>
    <dgm:pt modelId="{059144BB-FEAE-4B70-AE82-00278D4FCA2D}">
      <dgm:prSet phldrT="[Text]" custT="1"/>
      <dgm:spPr/>
      <dgm:t>
        <a:bodyPr/>
        <a:lstStyle/>
        <a:p>
          <a:r>
            <a:rPr lang="sr-Latn-CS" sz="1800" i="1" dirty="0" smtClean="0"/>
            <a:t>rangiranje opcija</a:t>
          </a:r>
          <a:endParaRPr lang="en-US" sz="1800" i="1" dirty="0"/>
        </a:p>
      </dgm:t>
    </dgm:pt>
    <dgm:pt modelId="{AC291FEC-C319-47A2-956F-857EA6A6ABEB}" type="parTrans" cxnId="{94B37903-8B8B-4B86-952E-B3C81694F40F}">
      <dgm:prSet/>
      <dgm:spPr/>
      <dgm:t>
        <a:bodyPr/>
        <a:lstStyle/>
        <a:p>
          <a:endParaRPr lang="en-US" sz="3600"/>
        </a:p>
      </dgm:t>
    </dgm:pt>
    <dgm:pt modelId="{181230C4-CFBB-44C9-ACF6-EAFB18327826}" type="sibTrans" cxnId="{94B37903-8B8B-4B86-952E-B3C81694F40F}">
      <dgm:prSet/>
      <dgm:spPr/>
      <dgm:t>
        <a:bodyPr/>
        <a:lstStyle/>
        <a:p>
          <a:endParaRPr lang="en-US" sz="3600"/>
        </a:p>
      </dgm:t>
    </dgm:pt>
    <dgm:pt modelId="{A921BFBD-5210-47D4-A456-ACA69018D510}" type="pres">
      <dgm:prSet presAssocID="{C236605D-E5CF-47F7-81C9-7FA0FAD0EC36}" presName="theList" presStyleCnt="0">
        <dgm:presLayoutVars>
          <dgm:dir/>
          <dgm:animLvl val="lvl"/>
          <dgm:resizeHandles val="exact"/>
        </dgm:presLayoutVars>
      </dgm:prSet>
      <dgm:spPr/>
      <dgm:t>
        <a:bodyPr/>
        <a:lstStyle/>
        <a:p>
          <a:endParaRPr lang="en-US"/>
        </a:p>
      </dgm:t>
    </dgm:pt>
    <dgm:pt modelId="{35C0B152-C414-4035-8F6A-F92CBF67E3C6}" type="pres">
      <dgm:prSet presAssocID="{0A2776FC-3943-4D6F-B2D8-7885255DA129}" presName="compNode" presStyleCnt="0"/>
      <dgm:spPr/>
      <dgm:t>
        <a:bodyPr/>
        <a:lstStyle/>
        <a:p>
          <a:endParaRPr lang="sr-Latn-CS"/>
        </a:p>
      </dgm:t>
    </dgm:pt>
    <dgm:pt modelId="{4EC34688-7723-43BF-A2B6-C7D861A230F6}" type="pres">
      <dgm:prSet presAssocID="{0A2776FC-3943-4D6F-B2D8-7885255DA129}" presName="noGeometry" presStyleCnt="0"/>
      <dgm:spPr/>
      <dgm:t>
        <a:bodyPr/>
        <a:lstStyle/>
        <a:p>
          <a:endParaRPr lang="sr-Latn-CS"/>
        </a:p>
      </dgm:t>
    </dgm:pt>
    <dgm:pt modelId="{1E695C16-A51D-4CAC-A83E-E987AB926C40}" type="pres">
      <dgm:prSet presAssocID="{0A2776FC-3943-4D6F-B2D8-7885255DA129}" presName="childTextVisible" presStyleLbl="bgAccFollowNode1" presStyleIdx="0" presStyleCnt="3" custScaleX="143302">
        <dgm:presLayoutVars>
          <dgm:bulletEnabled val="1"/>
        </dgm:presLayoutVars>
      </dgm:prSet>
      <dgm:spPr/>
      <dgm:t>
        <a:bodyPr/>
        <a:lstStyle/>
        <a:p>
          <a:endParaRPr lang="en-US"/>
        </a:p>
      </dgm:t>
    </dgm:pt>
    <dgm:pt modelId="{798C0868-9A62-418A-8E09-2AD8CB53DC49}" type="pres">
      <dgm:prSet presAssocID="{0A2776FC-3943-4D6F-B2D8-7885255DA129}" presName="childTextHidden" presStyleLbl="bgAccFollowNode1" presStyleIdx="0" presStyleCnt="3"/>
      <dgm:spPr/>
      <dgm:t>
        <a:bodyPr/>
        <a:lstStyle/>
        <a:p>
          <a:endParaRPr lang="en-US"/>
        </a:p>
      </dgm:t>
    </dgm:pt>
    <dgm:pt modelId="{12D2CB31-0BE1-479F-9743-14AA5320903C}" type="pres">
      <dgm:prSet presAssocID="{0A2776FC-3943-4D6F-B2D8-7885255DA129}" presName="parentText" presStyleLbl="node1" presStyleIdx="0" presStyleCnt="3" custScaleX="58670" custScaleY="55218">
        <dgm:presLayoutVars>
          <dgm:chMax val="1"/>
          <dgm:bulletEnabled val="1"/>
        </dgm:presLayoutVars>
      </dgm:prSet>
      <dgm:spPr/>
      <dgm:t>
        <a:bodyPr/>
        <a:lstStyle/>
        <a:p>
          <a:endParaRPr lang="en-US"/>
        </a:p>
      </dgm:t>
    </dgm:pt>
    <dgm:pt modelId="{C9AD652C-69A8-4186-B020-78A5A243BE40}" type="pres">
      <dgm:prSet presAssocID="{0A2776FC-3943-4D6F-B2D8-7885255DA129}" presName="aSpace" presStyleCnt="0"/>
      <dgm:spPr/>
      <dgm:t>
        <a:bodyPr/>
        <a:lstStyle/>
        <a:p>
          <a:endParaRPr lang="sr-Latn-CS"/>
        </a:p>
      </dgm:t>
    </dgm:pt>
    <dgm:pt modelId="{448882CF-5A13-4BFD-A76C-82CE95412B8F}" type="pres">
      <dgm:prSet presAssocID="{12C4BBAA-B252-4405-A2DB-38716F64A0A4}" presName="compNode" presStyleCnt="0"/>
      <dgm:spPr/>
      <dgm:t>
        <a:bodyPr/>
        <a:lstStyle/>
        <a:p>
          <a:endParaRPr lang="sr-Latn-CS"/>
        </a:p>
      </dgm:t>
    </dgm:pt>
    <dgm:pt modelId="{BC05274B-3379-42FD-8829-9D330F2DBE1E}" type="pres">
      <dgm:prSet presAssocID="{12C4BBAA-B252-4405-A2DB-38716F64A0A4}" presName="noGeometry" presStyleCnt="0"/>
      <dgm:spPr/>
      <dgm:t>
        <a:bodyPr/>
        <a:lstStyle/>
        <a:p>
          <a:endParaRPr lang="sr-Latn-CS"/>
        </a:p>
      </dgm:t>
    </dgm:pt>
    <dgm:pt modelId="{7B83B08A-0A3F-471C-817A-F7A5DF143885}" type="pres">
      <dgm:prSet presAssocID="{12C4BBAA-B252-4405-A2DB-38716F64A0A4}" presName="childTextVisible" presStyleLbl="bgAccFollowNode1" presStyleIdx="1" presStyleCnt="3" custScaleX="143302">
        <dgm:presLayoutVars>
          <dgm:bulletEnabled val="1"/>
        </dgm:presLayoutVars>
      </dgm:prSet>
      <dgm:spPr/>
      <dgm:t>
        <a:bodyPr/>
        <a:lstStyle/>
        <a:p>
          <a:endParaRPr lang="en-US"/>
        </a:p>
      </dgm:t>
    </dgm:pt>
    <dgm:pt modelId="{53AF5591-FDA8-4CF0-A9AA-C5E208A848AA}" type="pres">
      <dgm:prSet presAssocID="{12C4BBAA-B252-4405-A2DB-38716F64A0A4}" presName="childTextHidden" presStyleLbl="bgAccFollowNode1" presStyleIdx="1" presStyleCnt="3"/>
      <dgm:spPr/>
      <dgm:t>
        <a:bodyPr/>
        <a:lstStyle/>
        <a:p>
          <a:endParaRPr lang="en-US"/>
        </a:p>
      </dgm:t>
    </dgm:pt>
    <dgm:pt modelId="{3D2BAD4E-7E82-49A3-ACC2-78A40C7A9372}" type="pres">
      <dgm:prSet presAssocID="{12C4BBAA-B252-4405-A2DB-38716F64A0A4}" presName="parentText" presStyleLbl="node1" presStyleIdx="1" presStyleCnt="3" custScaleX="58670" custScaleY="55218">
        <dgm:presLayoutVars>
          <dgm:chMax val="1"/>
          <dgm:bulletEnabled val="1"/>
        </dgm:presLayoutVars>
      </dgm:prSet>
      <dgm:spPr/>
      <dgm:t>
        <a:bodyPr/>
        <a:lstStyle/>
        <a:p>
          <a:endParaRPr lang="en-US"/>
        </a:p>
      </dgm:t>
    </dgm:pt>
    <dgm:pt modelId="{5BEB342D-5AC8-4A2E-8798-3F1AB0B5C6AE}" type="pres">
      <dgm:prSet presAssocID="{12C4BBAA-B252-4405-A2DB-38716F64A0A4}" presName="aSpace" presStyleCnt="0"/>
      <dgm:spPr/>
      <dgm:t>
        <a:bodyPr/>
        <a:lstStyle/>
        <a:p>
          <a:endParaRPr lang="sr-Latn-CS"/>
        </a:p>
      </dgm:t>
    </dgm:pt>
    <dgm:pt modelId="{0FEA2CB0-AC2B-4CBD-BFDE-218F18687CC2}" type="pres">
      <dgm:prSet presAssocID="{E234050E-E18F-432D-8A21-68E3AEB3C817}" presName="compNode" presStyleCnt="0"/>
      <dgm:spPr/>
      <dgm:t>
        <a:bodyPr/>
        <a:lstStyle/>
        <a:p>
          <a:endParaRPr lang="sr-Latn-CS"/>
        </a:p>
      </dgm:t>
    </dgm:pt>
    <dgm:pt modelId="{8EA6EC6B-6E35-4D80-92C2-72C32DE3FC1C}" type="pres">
      <dgm:prSet presAssocID="{E234050E-E18F-432D-8A21-68E3AEB3C817}" presName="noGeometry" presStyleCnt="0"/>
      <dgm:spPr/>
      <dgm:t>
        <a:bodyPr/>
        <a:lstStyle/>
        <a:p>
          <a:endParaRPr lang="sr-Latn-CS"/>
        </a:p>
      </dgm:t>
    </dgm:pt>
    <dgm:pt modelId="{07FA6D8B-909B-4614-A800-515986687970}" type="pres">
      <dgm:prSet presAssocID="{E234050E-E18F-432D-8A21-68E3AEB3C817}" presName="childTextVisible" presStyleLbl="bgAccFollowNode1" presStyleIdx="2" presStyleCnt="3" custScaleX="143302">
        <dgm:presLayoutVars>
          <dgm:bulletEnabled val="1"/>
        </dgm:presLayoutVars>
      </dgm:prSet>
      <dgm:spPr/>
      <dgm:t>
        <a:bodyPr/>
        <a:lstStyle/>
        <a:p>
          <a:endParaRPr lang="en-US"/>
        </a:p>
      </dgm:t>
    </dgm:pt>
    <dgm:pt modelId="{5D295E7C-D64C-4745-B56C-A72D253C7C25}" type="pres">
      <dgm:prSet presAssocID="{E234050E-E18F-432D-8A21-68E3AEB3C817}" presName="childTextHidden" presStyleLbl="bgAccFollowNode1" presStyleIdx="2" presStyleCnt="3"/>
      <dgm:spPr/>
      <dgm:t>
        <a:bodyPr/>
        <a:lstStyle/>
        <a:p>
          <a:endParaRPr lang="en-US"/>
        </a:p>
      </dgm:t>
    </dgm:pt>
    <dgm:pt modelId="{6A065D9F-4414-4CCB-8C3B-AE4770C5AE96}" type="pres">
      <dgm:prSet presAssocID="{E234050E-E18F-432D-8A21-68E3AEB3C817}" presName="parentText" presStyleLbl="node1" presStyleIdx="2" presStyleCnt="3" custScaleX="58670" custScaleY="55218">
        <dgm:presLayoutVars>
          <dgm:chMax val="1"/>
          <dgm:bulletEnabled val="1"/>
        </dgm:presLayoutVars>
      </dgm:prSet>
      <dgm:spPr/>
      <dgm:t>
        <a:bodyPr/>
        <a:lstStyle/>
        <a:p>
          <a:endParaRPr lang="en-US"/>
        </a:p>
      </dgm:t>
    </dgm:pt>
  </dgm:ptLst>
  <dgm:cxnLst>
    <dgm:cxn modelId="{F62AF6E4-B70A-4A75-AE8C-BC61E604E916}" type="presOf" srcId="{C236605D-E5CF-47F7-81C9-7FA0FAD0EC36}" destId="{A921BFBD-5210-47D4-A456-ACA69018D510}" srcOrd="0" destOrd="0" presId="urn:microsoft.com/office/officeart/2005/8/layout/hProcess6"/>
    <dgm:cxn modelId="{2CB44E5C-334E-4144-80CF-4B0A06206837}" srcId="{C236605D-E5CF-47F7-81C9-7FA0FAD0EC36}" destId="{E234050E-E18F-432D-8A21-68E3AEB3C817}" srcOrd="2" destOrd="0" parTransId="{8B3BB8FB-AF5C-40C9-9D6F-F1F13186EAC4}" sibTransId="{F771FE96-FFBB-441E-B57A-2D6C46323247}"/>
    <dgm:cxn modelId="{21F16290-FF7F-4C20-8B0B-C625232CDB74}" type="presOf" srcId="{059144BB-FEAE-4B70-AE82-00278D4FCA2D}" destId="{07FA6D8B-909B-4614-A800-515986687970}" srcOrd="0" destOrd="0" presId="urn:microsoft.com/office/officeart/2005/8/layout/hProcess6"/>
    <dgm:cxn modelId="{3E351095-AEFB-4FAC-A85D-DF9B6B9C0BE3}" srcId="{C236605D-E5CF-47F7-81C9-7FA0FAD0EC36}" destId="{0A2776FC-3943-4D6F-B2D8-7885255DA129}" srcOrd="0" destOrd="0" parTransId="{ABBF8BCD-67C1-4B45-9E93-AAC8F8FB5BE8}" sibTransId="{05BEC871-FFC7-4ECD-AA60-3B7E76E79D51}"/>
    <dgm:cxn modelId="{E148397F-513F-4E0D-8CCE-966547ACD8AF}" type="presOf" srcId="{772FC2EB-F515-4497-9759-8D02BF635436}" destId="{798C0868-9A62-418A-8E09-2AD8CB53DC49}" srcOrd="1" destOrd="0" presId="urn:microsoft.com/office/officeart/2005/8/layout/hProcess6"/>
    <dgm:cxn modelId="{E04C134A-54F8-4061-882C-5B5E42A7A260}" srcId="{0A2776FC-3943-4D6F-B2D8-7885255DA129}" destId="{772FC2EB-F515-4497-9759-8D02BF635436}" srcOrd="0" destOrd="0" parTransId="{97B3D4BF-02FA-408C-823B-C289D98D8611}" sibTransId="{3AEE0699-ED5D-4A1C-8A12-CFECF166B2F6}"/>
    <dgm:cxn modelId="{79D19B47-BC9A-4364-A572-8D85C12DFA20}" srcId="{12C4BBAA-B252-4405-A2DB-38716F64A0A4}" destId="{14083391-13F0-4E71-A782-23CCCC3C47FA}" srcOrd="0" destOrd="0" parTransId="{8A711AB8-27EB-431B-B72B-9DC8417527D2}" sibTransId="{FF0B435C-A0FE-4E4A-A54E-5877B923D62D}"/>
    <dgm:cxn modelId="{0DE326C0-E101-4B68-9A87-DA14D6A0DBDE}" type="presOf" srcId="{E234050E-E18F-432D-8A21-68E3AEB3C817}" destId="{6A065D9F-4414-4CCB-8C3B-AE4770C5AE96}" srcOrd="0" destOrd="0" presId="urn:microsoft.com/office/officeart/2005/8/layout/hProcess6"/>
    <dgm:cxn modelId="{B94FEF48-7712-40F1-A77B-3AB766D2B932}" type="presOf" srcId="{059144BB-FEAE-4B70-AE82-00278D4FCA2D}" destId="{5D295E7C-D64C-4745-B56C-A72D253C7C25}" srcOrd="1" destOrd="0" presId="urn:microsoft.com/office/officeart/2005/8/layout/hProcess6"/>
    <dgm:cxn modelId="{36367A0A-0220-42A0-9FC2-94FC9D0C424D}" type="presOf" srcId="{0A2776FC-3943-4D6F-B2D8-7885255DA129}" destId="{12D2CB31-0BE1-479F-9743-14AA5320903C}" srcOrd="0" destOrd="0" presId="urn:microsoft.com/office/officeart/2005/8/layout/hProcess6"/>
    <dgm:cxn modelId="{94B37903-8B8B-4B86-952E-B3C81694F40F}" srcId="{E234050E-E18F-432D-8A21-68E3AEB3C817}" destId="{059144BB-FEAE-4B70-AE82-00278D4FCA2D}" srcOrd="0" destOrd="0" parTransId="{AC291FEC-C319-47A2-956F-857EA6A6ABEB}" sibTransId="{181230C4-CFBB-44C9-ACF6-EAFB18327826}"/>
    <dgm:cxn modelId="{1FD96C8A-BC31-46F2-9EA0-221FAA167669}" srcId="{C236605D-E5CF-47F7-81C9-7FA0FAD0EC36}" destId="{12C4BBAA-B252-4405-A2DB-38716F64A0A4}" srcOrd="1" destOrd="0" parTransId="{6C11DBA4-9A00-463F-BDE5-055554307DE6}" sibTransId="{4D52894D-C0BD-4626-AEDC-E1BE56482897}"/>
    <dgm:cxn modelId="{4D341F1C-C1F2-492B-84A6-672C81260402}" type="presOf" srcId="{14083391-13F0-4E71-A782-23CCCC3C47FA}" destId="{53AF5591-FDA8-4CF0-A9AA-C5E208A848AA}" srcOrd="1" destOrd="0" presId="urn:microsoft.com/office/officeart/2005/8/layout/hProcess6"/>
    <dgm:cxn modelId="{7DA3AE53-B745-4850-9E0B-9F78BF7A7719}" type="presOf" srcId="{12C4BBAA-B252-4405-A2DB-38716F64A0A4}" destId="{3D2BAD4E-7E82-49A3-ACC2-78A40C7A9372}" srcOrd="0" destOrd="0" presId="urn:microsoft.com/office/officeart/2005/8/layout/hProcess6"/>
    <dgm:cxn modelId="{9E01EEB1-56F1-4554-B589-DEA040C67C54}" type="presOf" srcId="{14083391-13F0-4E71-A782-23CCCC3C47FA}" destId="{7B83B08A-0A3F-471C-817A-F7A5DF143885}" srcOrd="0" destOrd="0" presId="urn:microsoft.com/office/officeart/2005/8/layout/hProcess6"/>
    <dgm:cxn modelId="{6C21FA6E-7967-4342-94B8-F467EC1BA555}" type="presOf" srcId="{772FC2EB-F515-4497-9759-8D02BF635436}" destId="{1E695C16-A51D-4CAC-A83E-E987AB926C40}" srcOrd="0" destOrd="0" presId="urn:microsoft.com/office/officeart/2005/8/layout/hProcess6"/>
    <dgm:cxn modelId="{0F845B35-E682-4969-8686-20B76DA66619}" type="presParOf" srcId="{A921BFBD-5210-47D4-A456-ACA69018D510}" destId="{35C0B152-C414-4035-8F6A-F92CBF67E3C6}" srcOrd="0" destOrd="0" presId="urn:microsoft.com/office/officeart/2005/8/layout/hProcess6"/>
    <dgm:cxn modelId="{355D376C-C14D-4A2B-95E4-B7DB5FCE6E54}" type="presParOf" srcId="{35C0B152-C414-4035-8F6A-F92CBF67E3C6}" destId="{4EC34688-7723-43BF-A2B6-C7D861A230F6}" srcOrd="0" destOrd="0" presId="urn:microsoft.com/office/officeart/2005/8/layout/hProcess6"/>
    <dgm:cxn modelId="{991DF962-769A-4475-9E6B-5F3173784ACB}" type="presParOf" srcId="{35C0B152-C414-4035-8F6A-F92CBF67E3C6}" destId="{1E695C16-A51D-4CAC-A83E-E987AB926C40}" srcOrd="1" destOrd="0" presId="urn:microsoft.com/office/officeart/2005/8/layout/hProcess6"/>
    <dgm:cxn modelId="{0DD1C595-C584-4604-8B6F-89913A8DBEEB}" type="presParOf" srcId="{35C0B152-C414-4035-8F6A-F92CBF67E3C6}" destId="{798C0868-9A62-418A-8E09-2AD8CB53DC49}" srcOrd="2" destOrd="0" presId="urn:microsoft.com/office/officeart/2005/8/layout/hProcess6"/>
    <dgm:cxn modelId="{1185579D-E40F-4161-95EF-099E1B377326}" type="presParOf" srcId="{35C0B152-C414-4035-8F6A-F92CBF67E3C6}" destId="{12D2CB31-0BE1-479F-9743-14AA5320903C}" srcOrd="3" destOrd="0" presId="urn:microsoft.com/office/officeart/2005/8/layout/hProcess6"/>
    <dgm:cxn modelId="{78544566-943D-4E06-AC06-96A0249ABD06}" type="presParOf" srcId="{A921BFBD-5210-47D4-A456-ACA69018D510}" destId="{C9AD652C-69A8-4186-B020-78A5A243BE40}" srcOrd="1" destOrd="0" presId="urn:microsoft.com/office/officeart/2005/8/layout/hProcess6"/>
    <dgm:cxn modelId="{7EC03CF8-E8FA-4EAE-AFEF-173DB9AE52AF}" type="presParOf" srcId="{A921BFBD-5210-47D4-A456-ACA69018D510}" destId="{448882CF-5A13-4BFD-A76C-82CE95412B8F}" srcOrd="2" destOrd="0" presId="urn:microsoft.com/office/officeart/2005/8/layout/hProcess6"/>
    <dgm:cxn modelId="{0ED04CDB-BB93-4BC1-A65C-34D613460A9C}" type="presParOf" srcId="{448882CF-5A13-4BFD-A76C-82CE95412B8F}" destId="{BC05274B-3379-42FD-8829-9D330F2DBE1E}" srcOrd="0" destOrd="0" presId="urn:microsoft.com/office/officeart/2005/8/layout/hProcess6"/>
    <dgm:cxn modelId="{28396B00-B9CA-4867-BE94-CD2C696AA18E}" type="presParOf" srcId="{448882CF-5A13-4BFD-A76C-82CE95412B8F}" destId="{7B83B08A-0A3F-471C-817A-F7A5DF143885}" srcOrd="1" destOrd="0" presId="urn:microsoft.com/office/officeart/2005/8/layout/hProcess6"/>
    <dgm:cxn modelId="{5AF6810A-8694-4396-AC32-85B824EDF876}" type="presParOf" srcId="{448882CF-5A13-4BFD-A76C-82CE95412B8F}" destId="{53AF5591-FDA8-4CF0-A9AA-C5E208A848AA}" srcOrd="2" destOrd="0" presId="urn:microsoft.com/office/officeart/2005/8/layout/hProcess6"/>
    <dgm:cxn modelId="{4F0211BD-C860-4D55-A832-59F5192EE6FC}" type="presParOf" srcId="{448882CF-5A13-4BFD-A76C-82CE95412B8F}" destId="{3D2BAD4E-7E82-49A3-ACC2-78A40C7A9372}" srcOrd="3" destOrd="0" presId="urn:microsoft.com/office/officeart/2005/8/layout/hProcess6"/>
    <dgm:cxn modelId="{78903AAD-3263-4919-A18C-DDA66D0FDFEF}" type="presParOf" srcId="{A921BFBD-5210-47D4-A456-ACA69018D510}" destId="{5BEB342D-5AC8-4A2E-8798-3F1AB0B5C6AE}" srcOrd="3" destOrd="0" presId="urn:microsoft.com/office/officeart/2005/8/layout/hProcess6"/>
    <dgm:cxn modelId="{9ED30E91-F7C3-44ED-A61D-0AE09EE9A9B3}" type="presParOf" srcId="{A921BFBD-5210-47D4-A456-ACA69018D510}" destId="{0FEA2CB0-AC2B-4CBD-BFDE-218F18687CC2}" srcOrd="4" destOrd="0" presId="urn:microsoft.com/office/officeart/2005/8/layout/hProcess6"/>
    <dgm:cxn modelId="{1FE760D7-A635-4E3B-ABBC-673ABEE50E3B}" type="presParOf" srcId="{0FEA2CB0-AC2B-4CBD-BFDE-218F18687CC2}" destId="{8EA6EC6B-6E35-4D80-92C2-72C32DE3FC1C}" srcOrd="0" destOrd="0" presId="urn:microsoft.com/office/officeart/2005/8/layout/hProcess6"/>
    <dgm:cxn modelId="{8664EF14-7FB4-4051-ABE0-FAF6D0E029B6}" type="presParOf" srcId="{0FEA2CB0-AC2B-4CBD-BFDE-218F18687CC2}" destId="{07FA6D8B-909B-4614-A800-515986687970}" srcOrd="1" destOrd="0" presId="urn:microsoft.com/office/officeart/2005/8/layout/hProcess6"/>
    <dgm:cxn modelId="{FBAF06F5-EB79-4C86-AC0A-8FA2C851DF20}" type="presParOf" srcId="{0FEA2CB0-AC2B-4CBD-BFDE-218F18687CC2}" destId="{5D295E7C-D64C-4745-B56C-A72D253C7C25}" srcOrd="2" destOrd="0" presId="urn:microsoft.com/office/officeart/2005/8/layout/hProcess6"/>
    <dgm:cxn modelId="{D5AED3C7-63BA-4325-A16D-3C28D23E669E}" type="presParOf" srcId="{0FEA2CB0-AC2B-4CBD-BFDE-218F18687CC2}" destId="{6A065D9F-4414-4CCB-8C3B-AE4770C5AE9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326137-EFC8-4BC9-A139-6E811F4E010C}" type="doc">
      <dgm:prSet loTypeId="urn:microsoft.com/office/officeart/2005/8/layout/process1" loCatId="process" qsTypeId="urn:microsoft.com/office/officeart/2005/8/quickstyle/simple1" qsCatId="simple" csTypeId="urn:microsoft.com/office/officeart/2005/8/colors/accent3_1" csCatId="accent3" phldr="1"/>
      <dgm:spPr/>
    </dgm:pt>
    <dgm:pt modelId="{1EB66DDF-BB6A-4255-9E3F-0431E277355E}">
      <dgm:prSet phldrT="[Text]" custT="1"/>
      <dgm:spPr>
        <a:ln>
          <a:solidFill>
            <a:srgbClr val="92D050"/>
          </a:solidFill>
        </a:ln>
      </dgm:spPr>
      <dgm:t>
        <a:bodyPr/>
        <a:lstStyle/>
        <a:p>
          <a:pPr algn="ctr">
            <a:lnSpc>
              <a:spcPct val="100000"/>
            </a:lnSpc>
            <a:spcAft>
              <a:spcPts val="0"/>
            </a:spcAft>
          </a:pPr>
          <a:r>
            <a:rPr lang="sr-Latn-RS" sz="2000" b="1" i="1" dirty="0" smtClean="0">
              <a:latin typeface="Calibri"/>
              <a:cs typeface="Calibri"/>
            </a:rPr>
            <a:t>Posljedice</a:t>
          </a:r>
          <a:r>
            <a:rPr lang="sr-Cyrl-CS" sz="2000" b="1" i="1" dirty="0" smtClean="0">
              <a:latin typeface="Calibri"/>
              <a:cs typeface="Calibri"/>
            </a:rPr>
            <a:t>:</a:t>
          </a:r>
          <a:endParaRPr kumimoji="0" lang="en-US" sz="1600" b="0" i="0" u="none" strike="noStrike" cap="none" normalizeH="0" baseline="0" dirty="0" smtClean="0">
            <a:ln>
              <a:noFill/>
            </a:ln>
            <a:solidFill>
              <a:schemeClr val="tx1"/>
            </a:solidFill>
            <a:effectLst/>
            <a:latin typeface="Arial" pitchFamily="34" charset="0"/>
          </a:endParaRPr>
        </a:p>
        <a:p>
          <a:pPr algn="just">
            <a:lnSpc>
              <a:spcPct val="90000"/>
            </a:lnSpc>
            <a:spcAft>
              <a:spcPct val="35000"/>
            </a:spcAft>
          </a:pPr>
          <a:endParaRPr kumimoji="0" lang="en-US" sz="1600" b="0" i="0" u="none" strike="noStrike" cap="none" normalizeH="0" baseline="0" dirty="0" smtClean="0">
            <a:ln>
              <a:noFill/>
            </a:ln>
            <a:solidFill>
              <a:schemeClr val="tx1"/>
            </a:solidFill>
            <a:effectLst/>
            <a:latin typeface="Arial" pitchFamily="34" charset="0"/>
            <a:cs typeface="Calibri"/>
          </a:endParaRPr>
        </a:p>
        <a:p>
          <a:pPr algn="just">
            <a:lnSpc>
              <a:spcPct val="90000"/>
            </a:lnSpc>
            <a:spcAft>
              <a:spcPct val="35000"/>
            </a:spcAft>
          </a:pPr>
          <a:endParaRPr lang="en-US" sz="1600" dirty="0" smtClean="0">
            <a:latin typeface="Calibri"/>
            <a:cs typeface="Calibri"/>
          </a:endParaRPr>
        </a:p>
      </dgm:t>
    </dgm:pt>
    <dgm:pt modelId="{8F66C3E6-17E9-4126-B703-F73807BB3A1E}" type="parTrans" cxnId="{0F18E135-AB04-483A-944C-09A6B12F6AFE}">
      <dgm:prSet/>
      <dgm:spPr/>
      <dgm:t>
        <a:bodyPr/>
        <a:lstStyle/>
        <a:p>
          <a:endParaRPr lang="en-US" sz="2000"/>
        </a:p>
      </dgm:t>
    </dgm:pt>
    <dgm:pt modelId="{91F7FC8C-8B5F-4B30-956F-28EEEF013479}" type="sibTrans" cxnId="{0F18E135-AB04-483A-944C-09A6B12F6AFE}">
      <dgm:prSet custT="1"/>
      <dgm:spPr>
        <a:solidFill>
          <a:schemeClr val="bg1"/>
        </a:solidFill>
        <a:ln w="25400">
          <a:solidFill>
            <a:srgbClr val="92D050"/>
          </a:solidFill>
        </a:ln>
      </dgm:spPr>
      <dgm:t>
        <a:bodyPr/>
        <a:lstStyle/>
        <a:p>
          <a:endParaRPr lang="en-US" sz="1050"/>
        </a:p>
      </dgm:t>
    </dgm:pt>
    <dgm:pt modelId="{D14104A0-9FD6-4FFF-85F9-A70D2688F8ED}">
      <dgm:prSet phldrT="[Text]" custT="1"/>
      <dgm:spPr>
        <a:ln>
          <a:solidFill>
            <a:srgbClr val="92D050"/>
          </a:solidFill>
        </a:ln>
      </dgm:spPr>
      <dgm:t>
        <a:bodyPr/>
        <a:lstStyle/>
        <a:p>
          <a:pPr algn="ctr"/>
          <a:r>
            <a:rPr lang="sr-Latn-RS" sz="2000" b="1" i="1" dirty="0" smtClean="0">
              <a:latin typeface="Calibri"/>
              <a:cs typeface="Calibri"/>
            </a:rPr>
            <a:t>Željeni rezultati -efekti</a:t>
          </a:r>
          <a:r>
            <a:rPr lang="sr-Cyrl-CS" sz="2000" b="1" i="1" dirty="0" smtClean="0">
              <a:latin typeface="Calibri"/>
              <a:cs typeface="Calibri"/>
            </a:rPr>
            <a:t>:</a:t>
          </a:r>
          <a:endParaRPr lang="en-US" sz="2000" b="1" i="1" dirty="0" smtClean="0">
            <a:latin typeface="Calibri"/>
            <a:cs typeface="Calibri"/>
          </a:endParaRPr>
        </a:p>
        <a:p>
          <a:pPr algn="just"/>
          <a:endParaRPr lang="en-US" sz="2000" b="0" i="0" dirty="0" smtClean="0">
            <a:latin typeface="Calibri"/>
            <a:cs typeface="Calibri"/>
          </a:endParaRPr>
        </a:p>
      </dgm:t>
    </dgm:pt>
    <dgm:pt modelId="{23538FFE-C589-4CC3-BF69-970FD639F088}" type="parTrans" cxnId="{851C9993-9C19-45B7-938A-AAD3296F4F0D}">
      <dgm:prSet/>
      <dgm:spPr/>
      <dgm:t>
        <a:bodyPr/>
        <a:lstStyle/>
        <a:p>
          <a:endParaRPr lang="en-US" sz="2000"/>
        </a:p>
      </dgm:t>
    </dgm:pt>
    <dgm:pt modelId="{A02DADBF-0078-4693-80ED-33E79DE37E36}" type="sibTrans" cxnId="{851C9993-9C19-45B7-938A-AAD3296F4F0D}">
      <dgm:prSet/>
      <dgm:spPr/>
      <dgm:t>
        <a:bodyPr/>
        <a:lstStyle/>
        <a:p>
          <a:endParaRPr lang="en-US" sz="2000"/>
        </a:p>
      </dgm:t>
    </dgm:pt>
    <dgm:pt modelId="{7FF41269-18EB-4152-8374-D601FFCB2311}" type="pres">
      <dgm:prSet presAssocID="{34326137-EFC8-4BC9-A139-6E811F4E010C}" presName="Name0" presStyleCnt="0">
        <dgm:presLayoutVars>
          <dgm:dir/>
          <dgm:resizeHandles val="exact"/>
        </dgm:presLayoutVars>
      </dgm:prSet>
      <dgm:spPr/>
    </dgm:pt>
    <dgm:pt modelId="{D1CF22C0-E88D-4F1E-A78F-F243B2BADBD6}" type="pres">
      <dgm:prSet presAssocID="{1EB66DDF-BB6A-4255-9E3F-0431E277355E}" presName="node" presStyleLbl="node1" presStyleIdx="0" presStyleCnt="2" custLinFactNeighborX="4769">
        <dgm:presLayoutVars>
          <dgm:bulletEnabled val="1"/>
        </dgm:presLayoutVars>
      </dgm:prSet>
      <dgm:spPr/>
      <dgm:t>
        <a:bodyPr/>
        <a:lstStyle/>
        <a:p>
          <a:endParaRPr lang="en-US"/>
        </a:p>
      </dgm:t>
    </dgm:pt>
    <dgm:pt modelId="{A584D587-516B-40B2-9377-96EBEF40881D}" type="pres">
      <dgm:prSet presAssocID="{91F7FC8C-8B5F-4B30-956F-28EEEF013479}" presName="sibTrans" presStyleLbl="sibTrans2D1" presStyleIdx="0" presStyleCnt="1"/>
      <dgm:spPr/>
      <dgm:t>
        <a:bodyPr/>
        <a:lstStyle/>
        <a:p>
          <a:endParaRPr lang="en-US"/>
        </a:p>
      </dgm:t>
    </dgm:pt>
    <dgm:pt modelId="{98AD391A-60D2-4AD4-8553-E1989DD991DC}" type="pres">
      <dgm:prSet presAssocID="{91F7FC8C-8B5F-4B30-956F-28EEEF013479}" presName="connectorText" presStyleLbl="sibTrans2D1" presStyleIdx="0" presStyleCnt="1"/>
      <dgm:spPr/>
      <dgm:t>
        <a:bodyPr/>
        <a:lstStyle/>
        <a:p>
          <a:endParaRPr lang="en-US"/>
        </a:p>
      </dgm:t>
    </dgm:pt>
    <dgm:pt modelId="{E6210158-7F91-4D1E-BF42-E82F3A08A7E8}" type="pres">
      <dgm:prSet presAssocID="{D14104A0-9FD6-4FFF-85F9-A70D2688F8ED}" presName="node" presStyleLbl="node1" presStyleIdx="1" presStyleCnt="2">
        <dgm:presLayoutVars>
          <dgm:bulletEnabled val="1"/>
        </dgm:presLayoutVars>
      </dgm:prSet>
      <dgm:spPr/>
      <dgm:t>
        <a:bodyPr/>
        <a:lstStyle/>
        <a:p>
          <a:endParaRPr lang="en-US"/>
        </a:p>
      </dgm:t>
    </dgm:pt>
  </dgm:ptLst>
  <dgm:cxnLst>
    <dgm:cxn modelId="{04CF2EA1-05EC-4D8B-A2C2-8806AABCAD3E}" type="presOf" srcId="{34326137-EFC8-4BC9-A139-6E811F4E010C}" destId="{7FF41269-18EB-4152-8374-D601FFCB2311}" srcOrd="0" destOrd="0" presId="urn:microsoft.com/office/officeart/2005/8/layout/process1"/>
    <dgm:cxn modelId="{A7C2A534-48A4-4950-8E9A-68892CA3FE45}" type="presOf" srcId="{91F7FC8C-8B5F-4B30-956F-28EEEF013479}" destId="{98AD391A-60D2-4AD4-8553-E1989DD991DC}" srcOrd="1" destOrd="0" presId="urn:microsoft.com/office/officeart/2005/8/layout/process1"/>
    <dgm:cxn modelId="{0F18E135-AB04-483A-944C-09A6B12F6AFE}" srcId="{34326137-EFC8-4BC9-A139-6E811F4E010C}" destId="{1EB66DDF-BB6A-4255-9E3F-0431E277355E}" srcOrd="0" destOrd="0" parTransId="{8F66C3E6-17E9-4126-B703-F73807BB3A1E}" sibTransId="{91F7FC8C-8B5F-4B30-956F-28EEEF013479}"/>
    <dgm:cxn modelId="{851C9993-9C19-45B7-938A-AAD3296F4F0D}" srcId="{34326137-EFC8-4BC9-A139-6E811F4E010C}" destId="{D14104A0-9FD6-4FFF-85F9-A70D2688F8ED}" srcOrd="1" destOrd="0" parTransId="{23538FFE-C589-4CC3-BF69-970FD639F088}" sibTransId="{A02DADBF-0078-4693-80ED-33E79DE37E36}"/>
    <dgm:cxn modelId="{1603F23B-ED65-48AC-A57C-AF73425AD853}" type="presOf" srcId="{1EB66DDF-BB6A-4255-9E3F-0431E277355E}" destId="{D1CF22C0-E88D-4F1E-A78F-F243B2BADBD6}" srcOrd="0" destOrd="0" presId="urn:microsoft.com/office/officeart/2005/8/layout/process1"/>
    <dgm:cxn modelId="{E89FB5A7-E359-4BAE-B0D4-4B1516FCD781}" type="presOf" srcId="{91F7FC8C-8B5F-4B30-956F-28EEEF013479}" destId="{A584D587-516B-40B2-9377-96EBEF40881D}" srcOrd="0" destOrd="0" presId="urn:microsoft.com/office/officeart/2005/8/layout/process1"/>
    <dgm:cxn modelId="{A67A9D9E-B260-4500-92E8-15045402DC26}" type="presOf" srcId="{D14104A0-9FD6-4FFF-85F9-A70D2688F8ED}" destId="{E6210158-7F91-4D1E-BF42-E82F3A08A7E8}" srcOrd="0" destOrd="0" presId="urn:microsoft.com/office/officeart/2005/8/layout/process1"/>
    <dgm:cxn modelId="{7BD3C21B-415D-4B74-A3E2-1E8E27457ED1}" type="presParOf" srcId="{7FF41269-18EB-4152-8374-D601FFCB2311}" destId="{D1CF22C0-E88D-4F1E-A78F-F243B2BADBD6}" srcOrd="0" destOrd="0" presId="urn:microsoft.com/office/officeart/2005/8/layout/process1"/>
    <dgm:cxn modelId="{87708F25-8503-49F8-BCFE-057B3DFDAFE4}" type="presParOf" srcId="{7FF41269-18EB-4152-8374-D601FFCB2311}" destId="{A584D587-516B-40B2-9377-96EBEF40881D}" srcOrd="1" destOrd="0" presId="urn:microsoft.com/office/officeart/2005/8/layout/process1"/>
    <dgm:cxn modelId="{24918B82-5849-4D0D-AA69-8A2B398B8BCF}" type="presParOf" srcId="{A584D587-516B-40B2-9377-96EBEF40881D}" destId="{98AD391A-60D2-4AD4-8553-E1989DD991DC}" srcOrd="0" destOrd="0" presId="urn:microsoft.com/office/officeart/2005/8/layout/process1"/>
    <dgm:cxn modelId="{64D3146D-96E1-47A6-9F92-69210E3BB6D8}" type="presParOf" srcId="{7FF41269-18EB-4152-8374-D601FFCB2311}" destId="{E6210158-7F91-4D1E-BF42-E82F3A08A7E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326137-EFC8-4BC9-A139-6E811F4E010C}" type="doc">
      <dgm:prSet loTypeId="urn:microsoft.com/office/officeart/2005/8/layout/process1" loCatId="process" qsTypeId="urn:microsoft.com/office/officeart/2005/8/quickstyle/simple1" qsCatId="simple" csTypeId="urn:microsoft.com/office/officeart/2005/8/colors/accent3_1" csCatId="accent3" phldr="1"/>
      <dgm:spPr/>
    </dgm:pt>
    <dgm:pt modelId="{1EB66DDF-BB6A-4255-9E3F-0431E277355E}">
      <dgm:prSet phldrT="[Text]" custT="1"/>
      <dgm:spPr>
        <a:solidFill>
          <a:srgbClr val="92D050"/>
        </a:solidFill>
        <a:ln>
          <a:noFill/>
        </a:ln>
      </dgm:spPr>
      <dgm:t>
        <a:bodyPr/>
        <a:lstStyle/>
        <a:p>
          <a:pPr algn="ctr"/>
          <a:endParaRPr lang="en-US" sz="2000" b="1" i="1" dirty="0" smtClean="0">
            <a:solidFill>
              <a:sysClr val="windowText" lastClr="000000"/>
            </a:solidFill>
            <a:latin typeface="+mn-lt"/>
            <a:cs typeface="Calibri"/>
          </a:endParaRPr>
        </a:p>
        <a:p>
          <a:pPr algn="ctr"/>
          <a:r>
            <a:rPr lang="en-US" sz="2000" b="1" i="1" dirty="0" smtClean="0">
              <a:solidFill>
                <a:sysClr val="windowText" lastClr="000000"/>
              </a:solidFill>
              <a:latin typeface="+mn-lt"/>
              <a:cs typeface="Calibri"/>
            </a:rPr>
            <a:t>Problem</a:t>
          </a:r>
          <a:r>
            <a:rPr lang="sr-Cyrl-CS" sz="2000" b="1" i="1" dirty="0" smtClean="0">
              <a:solidFill>
                <a:sysClr val="windowText" lastClr="000000"/>
              </a:solidFill>
              <a:latin typeface="+mn-lt"/>
              <a:cs typeface="Calibri"/>
            </a:rPr>
            <a:t>:</a:t>
          </a:r>
          <a:endParaRPr lang="en-US" sz="2000" b="1" i="1" dirty="0" smtClean="0">
            <a:solidFill>
              <a:sysClr val="windowText" lastClr="000000"/>
            </a:solidFill>
            <a:latin typeface="+mn-lt"/>
            <a:cs typeface="Calibri"/>
          </a:endParaRPr>
        </a:p>
        <a:p>
          <a:pPr algn="l"/>
          <a:endParaRPr lang="en-US" sz="2000" b="1" dirty="0">
            <a:latin typeface="+mn-lt"/>
            <a:cs typeface="Calibri"/>
          </a:endParaRPr>
        </a:p>
      </dgm:t>
    </dgm:pt>
    <dgm:pt modelId="{8F66C3E6-17E9-4126-B703-F73807BB3A1E}" type="parTrans" cxnId="{0F18E135-AB04-483A-944C-09A6B12F6AFE}">
      <dgm:prSet/>
      <dgm:spPr/>
      <dgm:t>
        <a:bodyPr/>
        <a:lstStyle/>
        <a:p>
          <a:endParaRPr lang="en-US" sz="1400"/>
        </a:p>
      </dgm:t>
    </dgm:pt>
    <dgm:pt modelId="{91F7FC8C-8B5F-4B30-956F-28EEEF013479}" type="sibTrans" cxnId="{0F18E135-AB04-483A-944C-09A6B12F6AFE}">
      <dgm:prSet custT="1"/>
      <dgm:spPr>
        <a:solidFill>
          <a:srgbClr val="92D050"/>
        </a:solidFill>
      </dgm:spPr>
      <dgm:t>
        <a:bodyPr/>
        <a:lstStyle/>
        <a:p>
          <a:endParaRPr lang="en-US" sz="1400"/>
        </a:p>
      </dgm:t>
    </dgm:pt>
    <dgm:pt modelId="{D14104A0-9FD6-4FFF-85F9-A70D2688F8ED}">
      <dgm:prSet phldrT="[Text]" custT="1"/>
      <dgm:spPr>
        <a:solidFill>
          <a:srgbClr val="92D050"/>
        </a:solidFill>
        <a:ln>
          <a:noFill/>
        </a:ln>
      </dgm:spPr>
      <dgm:t>
        <a:bodyPr/>
        <a:lstStyle/>
        <a:p>
          <a:pPr algn="ctr"/>
          <a:r>
            <a:rPr lang="sr-Latn-RS" sz="2000" b="1" i="1" dirty="0" smtClean="0">
              <a:solidFill>
                <a:sysClr val="windowText" lastClr="000000"/>
              </a:solidFill>
              <a:latin typeface="+mn-lt"/>
              <a:cs typeface="Calibri"/>
            </a:rPr>
            <a:t>Glavni cilj</a:t>
          </a:r>
          <a:r>
            <a:rPr lang="sr-Cyrl-CS" sz="2000" b="1" i="1" dirty="0" smtClean="0">
              <a:solidFill>
                <a:sysClr val="windowText" lastClr="000000"/>
              </a:solidFill>
              <a:latin typeface="+mn-lt"/>
              <a:cs typeface="Calibri"/>
            </a:rPr>
            <a:t>:</a:t>
          </a:r>
          <a:endParaRPr lang="en-US" sz="2000" b="1" i="1" dirty="0" smtClean="0">
            <a:solidFill>
              <a:sysClr val="windowText" lastClr="000000"/>
            </a:solidFill>
            <a:latin typeface="+mn-lt"/>
            <a:cs typeface="Calibri"/>
          </a:endParaRPr>
        </a:p>
        <a:p>
          <a:pPr algn="l"/>
          <a:endParaRPr lang="en-US" sz="2000" b="1" dirty="0">
            <a:latin typeface="+mn-lt"/>
            <a:cs typeface="Calibri"/>
          </a:endParaRPr>
        </a:p>
      </dgm:t>
    </dgm:pt>
    <dgm:pt modelId="{23538FFE-C589-4CC3-BF69-970FD639F088}" type="parTrans" cxnId="{851C9993-9C19-45B7-938A-AAD3296F4F0D}">
      <dgm:prSet/>
      <dgm:spPr/>
      <dgm:t>
        <a:bodyPr/>
        <a:lstStyle/>
        <a:p>
          <a:endParaRPr lang="en-US" sz="1400"/>
        </a:p>
      </dgm:t>
    </dgm:pt>
    <dgm:pt modelId="{A02DADBF-0078-4693-80ED-33E79DE37E36}" type="sibTrans" cxnId="{851C9993-9C19-45B7-938A-AAD3296F4F0D}">
      <dgm:prSet/>
      <dgm:spPr/>
      <dgm:t>
        <a:bodyPr/>
        <a:lstStyle/>
        <a:p>
          <a:endParaRPr lang="en-US" sz="1400"/>
        </a:p>
      </dgm:t>
    </dgm:pt>
    <dgm:pt modelId="{7FF41269-18EB-4152-8374-D601FFCB2311}" type="pres">
      <dgm:prSet presAssocID="{34326137-EFC8-4BC9-A139-6E811F4E010C}" presName="Name0" presStyleCnt="0">
        <dgm:presLayoutVars>
          <dgm:dir/>
          <dgm:resizeHandles val="exact"/>
        </dgm:presLayoutVars>
      </dgm:prSet>
      <dgm:spPr/>
    </dgm:pt>
    <dgm:pt modelId="{D1CF22C0-E88D-4F1E-A78F-F243B2BADBD6}" type="pres">
      <dgm:prSet presAssocID="{1EB66DDF-BB6A-4255-9E3F-0431E277355E}" presName="node" presStyleLbl="node1" presStyleIdx="0" presStyleCnt="2">
        <dgm:presLayoutVars>
          <dgm:bulletEnabled val="1"/>
        </dgm:presLayoutVars>
      </dgm:prSet>
      <dgm:spPr/>
      <dgm:t>
        <a:bodyPr/>
        <a:lstStyle/>
        <a:p>
          <a:endParaRPr lang="en-US"/>
        </a:p>
      </dgm:t>
    </dgm:pt>
    <dgm:pt modelId="{A584D587-516B-40B2-9377-96EBEF40881D}" type="pres">
      <dgm:prSet presAssocID="{91F7FC8C-8B5F-4B30-956F-28EEEF013479}" presName="sibTrans" presStyleLbl="sibTrans2D1" presStyleIdx="0" presStyleCnt="1"/>
      <dgm:spPr/>
      <dgm:t>
        <a:bodyPr/>
        <a:lstStyle/>
        <a:p>
          <a:endParaRPr lang="en-US"/>
        </a:p>
      </dgm:t>
    </dgm:pt>
    <dgm:pt modelId="{98AD391A-60D2-4AD4-8553-E1989DD991DC}" type="pres">
      <dgm:prSet presAssocID="{91F7FC8C-8B5F-4B30-956F-28EEEF013479}" presName="connectorText" presStyleLbl="sibTrans2D1" presStyleIdx="0" presStyleCnt="1"/>
      <dgm:spPr/>
      <dgm:t>
        <a:bodyPr/>
        <a:lstStyle/>
        <a:p>
          <a:endParaRPr lang="en-US"/>
        </a:p>
      </dgm:t>
    </dgm:pt>
    <dgm:pt modelId="{E6210158-7F91-4D1E-BF42-E82F3A08A7E8}" type="pres">
      <dgm:prSet presAssocID="{D14104A0-9FD6-4FFF-85F9-A70D2688F8ED}" presName="node" presStyleLbl="node1" presStyleIdx="1" presStyleCnt="2">
        <dgm:presLayoutVars>
          <dgm:bulletEnabled val="1"/>
        </dgm:presLayoutVars>
      </dgm:prSet>
      <dgm:spPr/>
      <dgm:t>
        <a:bodyPr/>
        <a:lstStyle/>
        <a:p>
          <a:endParaRPr lang="en-US"/>
        </a:p>
      </dgm:t>
    </dgm:pt>
  </dgm:ptLst>
  <dgm:cxnLst>
    <dgm:cxn modelId="{4F987BB6-A5D9-4D23-BC59-B337E4AD720A}" type="presOf" srcId="{34326137-EFC8-4BC9-A139-6E811F4E010C}" destId="{7FF41269-18EB-4152-8374-D601FFCB2311}" srcOrd="0" destOrd="0" presId="urn:microsoft.com/office/officeart/2005/8/layout/process1"/>
    <dgm:cxn modelId="{E61E9A89-B011-457F-9AAC-E09F17C76FA8}" type="presOf" srcId="{91F7FC8C-8B5F-4B30-956F-28EEEF013479}" destId="{98AD391A-60D2-4AD4-8553-E1989DD991DC}" srcOrd="1" destOrd="0" presId="urn:microsoft.com/office/officeart/2005/8/layout/process1"/>
    <dgm:cxn modelId="{0F18E135-AB04-483A-944C-09A6B12F6AFE}" srcId="{34326137-EFC8-4BC9-A139-6E811F4E010C}" destId="{1EB66DDF-BB6A-4255-9E3F-0431E277355E}" srcOrd="0" destOrd="0" parTransId="{8F66C3E6-17E9-4126-B703-F73807BB3A1E}" sibTransId="{91F7FC8C-8B5F-4B30-956F-28EEEF013479}"/>
    <dgm:cxn modelId="{4ADDD912-B73D-41ED-8E57-905513671A17}" type="presOf" srcId="{1EB66DDF-BB6A-4255-9E3F-0431E277355E}" destId="{D1CF22C0-E88D-4F1E-A78F-F243B2BADBD6}" srcOrd="0" destOrd="0" presId="urn:microsoft.com/office/officeart/2005/8/layout/process1"/>
    <dgm:cxn modelId="{851C9993-9C19-45B7-938A-AAD3296F4F0D}" srcId="{34326137-EFC8-4BC9-A139-6E811F4E010C}" destId="{D14104A0-9FD6-4FFF-85F9-A70D2688F8ED}" srcOrd="1" destOrd="0" parTransId="{23538FFE-C589-4CC3-BF69-970FD639F088}" sibTransId="{A02DADBF-0078-4693-80ED-33E79DE37E36}"/>
    <dgm:cxn modelId="{329F0936-B248-4F60-A25E-876177750A9F}" type="presOf" srcId="{91F7FC8C-8B5F-4B30-956F-28EEEF013479}" destId="{A584D587-516B-40B2-9377-96EBEF40881D}" srcOrd="0" destOrd="0" presId="urn:microsoft.com/office/officeart/2005/8/layout/process1"/>
    <dgm:cxn modelId="{1F222415-56DD-4A86-90D0-E6A43528C90C}" type="presOf" srcId="{D14104A0-9FD6-4FFF-85F9-A70D2688F8ED}" destId="{E6210158-7F91-4D1E-BF42-E82F3A08A7E8}" srcOrd="0" destOrd="0" presId="urn:microsoft.com/office/officeart/2005/8/layout/process1"/>
    <dgm:cxn modelId="{6623A8E9-8CC7-4242-AD9C-0B2222A65C44}" type="presParOf" srcId="{7FF41269-18EB-4152-8374-D601FFCB2311}" destId="{D1CF22C0-E88D-4F1E-A78F-F243B2BADBD6}" srcOrd="0" destOrd="0" presId="urn:microsoft.com/office/officeart/2005/8/layout/process1"/>
    <dgm:cxn modelId="{74438E1C-D168-4327-89F5-9466E04A03FC}" type="presParOf" srcId="{7FF41269-18EB-4152-8374-D601FFCB2311}" destId="{A584D587-516B-40B2-9377-96EBEF40881D}" srcOrd="1" destOrd="0" presId="urn:microsoft.com/office/officeart/2005/8/layout/process1"/>
    <dgm:cxn modelId="{BF9038D9-8BF4-4A6C-9161-4CFFF4B7B270}" type="presParOf" srcId="{A584D587-516B-40B2-9377-96EBEF40881D}" destId="{98AD391A-60D2-4AD4-8553-E1989DD991DC}" srcOrd="0" destOrd="0" presId="urn:microsoft.com/office/officeart/2005/8/layout/process1"/>
    <dgm:cxn modelId="{5CA24313-80E8-4E97-9773-F9E9664B44F6}" type="presParOf" srcId="{7FF41269-18EB-4152-8374-D601FFCB2311}" destId="{E6210158-7F91-4D1E-BF42-E82F3A08A7E8}" srcOrd="2"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4326137-EFC8-4BC9-A139-6E811F4E010C}" type="doc">
      <dgm:prSet loTypeId="urn:microsoft.com/office/officeart/2005/8/layout/process1" loCatId="process" qsTypeId="urn:microsoft.com/office/officeart/2005/8/quickstyle/simple1" qsCatId="simple" csTypeId="urn:microsoft.com/office/officeart/2005/8/colors/accent0_1" csCatId="mainScheme" phldr="1"/>
      <dgm:spPr/>
    </dgm:pt>
    <dgm:pt modelId="{1EB66DDF-BB6A-4255-9E3F-0431E277355E}">
      <dgm:prSet phldrT="[Text]" custT="1"/>
      <dgm:spPr/>
      <dgm:t>
        <a:bodyPr/>
        <a:lstStyle/>
        <a:p>
          <a:pPr algn="ctr"/>
          <a:r>
            <a:rPr lang="sr-Latn-RS" sz="2000" b="1" i="1" dirty="0" smtClean="0">
              <a:latin typeface="+mn-lt"/>
              <a:cs typeface="Calibri"/>
            </a:rPr>
            <a:t>Uzroci</a:t>
          </a:r>
          <a:r>
            <a:rPr lang="en-US" sz="2000" b="1" i="1" dirty="0" smtClean="0">
              <a:latin typeface="+mn-lt"/>
              <a:cs typeface="Calibri"/>
            </a:rPr>
            <a:t>:</a:t>
          </a:r>
        </a:p>
      </dgm:t>
    </dgm:pt>
    <dgm:pt modelId="{8F66C3E6-17E9-4126-B703-F73807BB3A1E}" type="parTrans" cxnId="{0F18E135-AB04-483A-944C-09A6B12F6AFE}">
      <dgm:prSet/>
      <dgm:spPr/>
      <dgm:t>
        <a:bodyPr/>
        <a:lstStyle/>
        <a:p>
          <a:endParaRPr lang="en-US" sz="2000"/>
        </a:p>
      </dgm:t>
    </dgm:pt>
    <dgm:pt modelId="{91F7FC8C-8B5F-4B30-956F-28EEEF013479}" type="sibTrans" cxnId="{0F18E135-AB04-483A-944C-09A6B12F6AFE}">
      <dgm:prSet custT="1"/>
      <dgm:spPr>
        <a:noFill/>
        <a:ln w="25400">
          <a:solidFill>
            <a:schemeClr val="tx1"/>
          </a:solidFill>
        </a:ln>
      </dgm:spPr>
      <dgm:t>
        <a:bodyPr/>
        <a:lstStyle/>
        <a:p>
          <a:endParaRPr lang="en-US" sz="1050"/>
        </a:p>
      </dgm:t>
    </dgm:pt>
    <dgm:pt modelId="{D14104A0-9FD6-4FFF-85F9-A70D2688F8ED}">
      <dgm:prSet phldrT="[Text]" custT="1"/>
      <dgm:spPr/>
      <dgm:t>
        <a:bodyPr/>
        <a:lstStyle/>
        <a:p>
          <a:pPr algn="ctr">
            <a:lnSpc>
              <a:spcPct val="100000"/>
            </a:lnSpc>
            <a:spcAft>
              <a:spcPts val="0"/>
            </a:spcAft>
          </a:pPr>
          <a:endParaRPr lang="en-US" sz="2600" b="0" i="1" dirty="0" smtClean="0">
            <a:latin typeface="Calibri"/>
            <a:cs typeface="Calibri"/>
          </a:endParaRPr>
        </a:p>
        <a:p>
          <a:pPr algn="ctr">
            <a:lnSpc>
              <a:spcPct val="100000"/>
            </a:lnSpc>
            <a:spcAft>
              <a:spcPts val="0"/>
            </a:spcAft>
          </a:pPr>
          <a:r>
            <a:rPr lang="sr-Latn-RS" sz="2000" b="1" i="1" dirty="0" smtClean="0">
              <a:latin typeface="Calibri"/>
              <a:cs typeface="Calibri"/>
            </a:rPr>
            <a:t>Mjere</a:t>
          </a:r>
          <a:r>
            <a:rPr lang="sr-Cyrl-CS" sz="1400" b="1" i="1" dirty="0" smtClean="0">
              <a:latin typeface="Calibri"/>
              <a:cs typeface="Calibri"/>
            </a:rPr>
            <a:t>:</a:t>
          </a:r>
          <a:endParaRPr lang="en-US" sz="1400" b="1" i="1" dirty="0" smtClean="0">
            <a:latin typeface="Calibri"/>
            <a:cs typeface="Calibri"/>
          </a:endParaRPr>
        </a:p>
        <a:p>
          <a:pPr marL="171450" indent="-57150" algn="l">
            <a:lnSpc>
              <a:spcPct val="100000"/>
            </a:lnSpc>
            <a:spcAft>
              <a:spcPts val="0"/>
            </a:spcAft>
          </a:pPr>
          <a:endParaRPr lang="en-US" sz="1400" b="0" i="0" dirty="0" smtClean="0">
            <a:latin typeface="Calibri"/>
            <a:cs typeface="Calibri"/>
          </a:endParaRPr>
        </a:p>
        <a:p>
          <a:pPr marL="171450" indent="-57150" algn="l">
            <a:lnSpc>
              <a:spcPct val="100000"/>
            </a:lnSpc>
            <a:spcAft>
              <a:spcPts val="0"/>
            </a:spcAft>
          </a:pPr>
          <a:endParaRPr lang="en-US" sz="1400" b="0" i="0" dirty="0" smtClean="0">
            <a:latin typeface="Calibri"/>
            <a:cs typeface="Calibri"/>
          </a:endParaRPr>
        </a:p>
      </dgm:t>
    </dgm:pt>
    <dgm:pt modelId="{23538FFE-C589-4CC3-BF69-970FD639F088}" type="parTrans" cxnId="{851C9993-9C19-45B7-938A-AAD3296F4F0D}">
      <dgm:prSet/>
      <dgm:spPr/>
      <dgm:t>
        <a:bodyPr/>
        <a:lstStyle/>
        <a:p>
          <a:endParaRPr lang="en-US" sz="2000"/>
        </a:p>
      </dgm:t>
    </dgm:pt>
    <dgm:pt modelId="{A02DADBF-0078-4693-80ED-33E79DE37E36}" type="sibTrans" cxnId="{851C9993-9C19-45B7-938A-AAD3296F4F0D}">
      <dgm:prSet/>
      <dgm:spPr/>
      <dgm:t>
        <a:bodyPr/>
        <a:lstStyle/>
        <a:p>
          <a:endParaRPr lang="en-US" sz="2000"/>
        </a:p>
      </dgm:t>
    </dgm:pt>
    <dgm:pt modelId="{7FF41269-18EB-4152-8374-D601FFCB2311}" type="pres">
      <dgm:prSet presAssocID="{34326137-EFC8-4BC9-A139-6E811F4E010C}" presName="Name0" presStyleCnt="0">
        <dgm:presLayoutVars>
          <dgm:dir/>
          <dgm:resizeHandles val="exact"/>
        </dgm:presLayoutVars>
      </dgm:prSet>
      <dgm:spPr/>
    </dgm:pt>
    <dgm:pt modelId="{D1CF22C0-E88D-4F1E-A78F-F243B2BADBD6}" type="pres">
      <dgm:prSet presAssocID="{1EB66DDF-BB6A-4255-9E3F-0431E277355E}" presName="node" presStyleLbl="node1" presStyleIdx="0" presStyleCnt="2">
        <dgm:presLayoutVars>
          <dgm:bulletEnabled val="1"/>
        </dgm:presLayoutVars>
      </dgm:prSet>
      <dgm:spPr/>
      <dgm:t>
        <a:bodyPr/>
        <a:lstStyle/>
        <a:p>
          <a:endParaRPr lang="en-US"/>
        </a:p>
      </dgm:t>
    </dgm:pt>
    <dgm:pt modelId="{A584D587-516B-40B2-9377-96EBEF40881D}" type="pres">
      <dgm:prSet presAssocID="{91F7FC8C-8B5F-4B30-956F-28EEEF013479}" presName="sibTrans" presStyleLbl="sibTrans2D1" presStyleIdx="0" presStyleCnt="1"/>
      <dgm:spPr/>
      <dgm:t>
        <a:bodyPr/>
        <a:lstStyle/>
        <a:p>
          <a:endParaRPr lang="en-US"/>
        </a:p>
      </dgm:t>
    </dgm:pt>
    <dgm:pt modelId="{98AD391A-60D2-4AD4-8553-E1989DD991DC}" type="pres">
      <dgm:prSet presAssocID="{91F7FC8C-8B5F-4B30-956F-28EEEF013479}" presName="connectorText" presStyleLbl="sibTrans2D1" presStyleIdx="0" presStyleCnt="1"/>
      <dgm:spPr/>
      <dgm:t>
        <a:bodyPr/>
        <a:lstStyle/>
        <a:p>
          <a:endParaRPr lang="en-US"/>
        </a:p>
      </dgm:t>
    </dgm:pt>
    <dgm:pt modelId="{E6210158-7F91-4D1E-BF42-E82F3A08A7E8}" type="pres">
      <dgm:prSet presAssocID="{D14104A0-9FD6-4FFF-85F9-A70D2688F8ED}" presName="node" presStyleLbl="node1" presStyleIdx="1" presStyleCnt="2" custLinFactNeighborX="117" custLinFactNeighborY="-20">
        <dgm:presLayoutVars>
          <dgm:bulletEnabled val="1"/>
        </dgm:presLayoutVars>
      </dgm:prSet>
      <dgm:spPr/>
      <dgm:t>
        <a:bodyPr/>
        <a:lstStyle/>
        <a:p>
          <a:endParaRPr lang="en-US"/>
        </a:p>
      </dgm:t>
    </dgm:pt>
  </dgm:ptLst>
  <dgm:cxnLst>
    <dgm:cxn modelId="{CCC4B971-5134-4C7B-8D02-A36E35700D99}" type="presOf" srcId="{34326137-EFC8-4BC9-A139-6E811F4E010C}" destId="{7FF41269-18EB-4152-8374-D601FFCB2311}" srcOrd="0" destOrd="0" presId="urn:microsoft.com/office/officeart/2005/8/layout/process1"/>
    <dgm:cxn modelId="{9EFA08DC-DC89-4194-AB65-60601CA642AC}" type="presOf" srcId="{D14104A0-9FD6-4FFF-85F9-A70D2688F8ED}" destId="{E6210158-7F91-4D1E-BF42-E82F3A08A7E8}" srcOrd="0" destOrd="0" presId="urn:microsoft.com/office/officeart/2005/8/layout/process1"/>
    <dgm:cxn modelId="{3DF34C43-5518-4B65-AEB7-EDECBD998E0B}" type="presOf" srcId="{91F7FC8C-8B5F-4B30-956F-28EEEF013479}" destId="{A584D587-516B-40B2-9377-96EBEF40881D}" srcOrd="0" destOrd="0" presId="urn:microsoft.com/office/officeart/2005/8/layout/process1"/>
    <dgm:cxn modelId="{0F18E135-AB04-483A-944C-09A6B12F6AFE}" srcId="{34326137-EFC8-4BC9-A139-6E811F4E010C}" destId="{1EB66DDF-BB6A-4255-9E3F-0431E277355E}" srcOrd="0" destOrd="0" parTransId="{8F66C3E6-17E9-4126-B703-F73807BB3A1E}" sibTransId="{91F7FC8C-8B5F-4B30-956F-28EEEF013479}"/>
    <dgm:cxn modelId="{552A580D-D085-4336-9C8E-ADDBB1A85C26}" type="presOf" srcId="{91F7FC8C-8B5F-4B30-956F-28EEEF013479}" destId="{98AD391A-60D2-4AD4-8553-E1989DD991DC}" srcOrd="1" destOrd="0" presId="urn:microsoft.com/office/officeart/2005/8/layout/process1"/>
    <dgm:cxn modelId="{2FBC0D18-2278-451F-A3AB-08A78AD5EE5A}" type="presOf" srcId="{1EB66DDF-BB6A-4255-9E3F-0431E277355E}" destId="{D1CF22C0-E88D-4F1E-A78F-F243B2BADBD6}" srcOrd="0" destOrd="0" presId="urn:microsoft.com/office/officeart/2005/8/layout/process1"/>
    <dgm:cxn modelId="{851C9993-9C19-45B7-938A-AAD3296F4F0D}" srcId="{34326137-EFC8-4BC9-A139-6E811F4E010C}" destId="{D14104A0-9FD6-4FFF-85F9-A70D2688F8ED}" srcOrd="1" destOrd="0" parTransId="{23538FFE-C589-4CC3-BF69-970FD639F088}" sibTransId="{A02DADBF-0078-4693-80ED-33E79DE37E36}"/>
    <dgm:cxn modelId="{DB1BCB52-0549-470E-9CB4-3277A170E82F}" type="presParOf" srcId="{7FF41269-18EB-4152-8374-D601FFCB2311}" destId="{D1CF22C0-E88D-4F1E-A78F-F243B2BADBD6}" srcOrd="0" destOrd="0" presId="urn:microsoft.com/office/officeart/2005/8/layout/process1"/>
    <dgm:cxn modelId="{E79AED3B-6A30-4E6F-9D0B-A2E812363E43}" type="presParOf" srcId="{7FF41269-18EB-4152-8374-D601FFCB2311}" destId="{A584D587-516B-40B2-9377-96EBEF40881D}" srcOrd="1" destOrd="0" presId="urn:microsoft.com/office/officeart/2005/8/layout/process1"/>
    <dgm:cxn modelId="{93915D50-20A2-4591-A774-5450142EBF8A}" type="presParOf" srcId="{A584D587-516B-40B2-9377-96EBEF40881D}" destId="{98AD391A-60D2-4AD4-8553-E1989DD991DC}" srcOrd="0" destOrd="0" presId="urn:microsoft.com/office/officeart/2005/8/layout/process1"/>
    <dgm:cxn modelId="{566BF7BF-A844-400D-AB2E-FEEF98C4535D}" type="presParOf" srcId="{7FF41269-18EB-4152-8374-D601FFCB2311}" destId="{E6210158-7F91-4D1E-BF42-E82F3A08A7E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A8E0B-162B-4844-B369-A8938FCCB576}" type="doc">
      <dgm:prSet loTypeId="urn:microsoft.com/office/officeart/2005/8/layout/cycle2" loCatId="cycle" qsTypeId="urn:microsoft.com/office/officeart/2005/8/quickstyle/simple1" qsCatId="simple" csTypeId="urn:microsoft.com/office/officeart/2005/8/colors/accent1_4" csCatId="accent1" phldr="1"/>
      <dgm:spPr/>
    </dgm:pt>
    <dgm:pt modelId="{4C992812-B140-41EE-8710-A45DC8B13DDA}">
      <dgm:prSet phldrT="[Text]" custT="1"/>
      <dgm:spPr/>
      <dgm:t>
        <a:bodyPr/>
        <a:lstStyle/>
        <a:p>
          <a:pPr algn="ctr"/>
          <a:r>
            <a:rPr lang="hr-BA" sz="1400" b="1" cap="all" baseline="0" dirty="0" smtClean="0">
              <a:solidFill>
                <a:schemeClr val="bg1"/>
              </a:solidFill>
              <a:latin typeface="+mj-lt"/>
            </a:rPr>
            <a:t>DEFINISANJE PROBLEMA, UZROKA I POSLJEDICA</a:t>
          </a:r>
          <a:endParaRPr lang="en-US" sz="1400" b="1" cap="all" baseline="0" dirty="0">
            <a:solidFill>
              <a:schemeClr val="bg1"/>
            </a:solidFill>
            <a:latin typeface="+mj-lt"/>
          </a:endParaRPr>
        </a:p>
      </dgm:t>
    </dgm:pt>
    <dgm:pt modelId="{FF3CD67F-7CEB-4215-90D9-4B25524DBADC}" type="parTrans" cxnId="{D756AD33-FCF5-47CB-A00C-F32DE297BB3F}">
      <dgm:prSet/>
      <dgm:spPr/>
      <dgm:t>
        <a:bodyPr/>
        <a:lstStyle/>
        <a:p>
          <a:pPr algn="ctr"/>
          <a:endParaRPr lang="en-US" sz="800" b="0">
            <a:solidFill>
              <a:sysClr val="windowText" lastClr="000000"/>
            </a:solidFill>
            <a:latin typeface="+mj-lt"/>
          </a:endParaRPr>
        </a:p>
      </dgm:t>
    </dgm:pt>
    <dgm:pt modelId="{BFC42259-F8E3-4A6F-8A44-43D99486D6D3}" type="sibTrans" cxnId="{D756AD33-FCF5-47CB-A00C-F32DE297BB3F}">
      <dgm:prSet/>
      <dgm:spPr/>
      <dgm:t>
        <a:bodyPr/>
        <a:lstStyle/>
        <a:p>
          <a:pPr algn="ctr"/>
          <a:endParaRPr lang="en-US" sz="800" b="0">
            <a:solidFill>
              <a:sysClr val="windowText" lastClr="000000"/>
            </a:solidFill>
            <a:latin typeface="+mj-lt"/>
          </a:endParaRPr>
        </a:p>
      </dgm:t>
    </dgm:pt>
    <dgm:pt modelId="{6F64B080-C33D-4C31-8141-6284DEDDD81B}">
      <dgm:prSet phldrT="[Text]" custT="1"/>
      <dgm:spPr/>
      <dgm:t>
        <a:bodyPr/>
        <a:lstStyle/>
        <a:p>
          <a:r>
            <a:rPr lang="hr-BA" sz="1400" b="1" cap="all" baseline="0" dirty="0" smtClean="0">
              <a:solidFill>
                <a:schemeClr val="bg1"/>
              </a:solidFill>
              <a:latin typeface="+mj-lt"/>
            </a:rPr>
            <a:t>DEFINISANJE CILJEVA I INDIKATORA MJERENJA</a:t>
          </a:r>
          <a:endParaRPr lang="sr-Cyrl-CS" sz="1400" b="1" dirty="0" smtClean="0">
            <a:solidFill>
              <a:schemeClr val="bg1"/>
            </a:solidFill>
            <a:latin typeface="+mj-lt"/>
          </a:endParaRPr>
        </a:p>
      </dgm:t>
    </dgm:pt>
    <dgm:pt modelId="{06270D40-1095-4C1F-B13C-49562473659E}" type="parTrans" cxnId="{A5012345-1733-4FC1-AF50-25B1C40C07B6}">
      <dgm:prSet/>
      <dgm:spPr/>
      <dgm:t>
        <a:bodyPr/>
        <a:lstStyle/>
        <a:p>
          <a:pPr algn="ctr"/>
          <a:endParaRPr lang="en-US" sz="800" b="0">
            <a:solidFill>
              <a:sysClr val="windowText" lastClr="000000"/>
            </a:solidFill>
            <a:latin typeface="+mj-lt"/>
          </a:endParaRPr>
        </a:p>
      </dgm:t>
    </dgm:pt>
    <dgm:pt modelId="{F573E8FE-F9F6-417C-A805-3ADC726091B6}" type="sibTrans" cxnId="{A5012345-1733-4FC1-AF50-25B1C40C07B6}">
      <dgm:prSet/>
      <dgm:spPr/>
      <dgm:t>
        <a:bodyPr/>
        <a:lstStyle/>
        <a:p>
          <a:pPr algn="ctr"/>
          <a:endParaRPr lang="en-US" sz="800" b="0">
            <a:solidFill>
              <a:sysClr val="windowText" lastClr="000000"/>
            </a:solidFill>
            <a:latin typeface="+mj-lt"/>
          </a:endParaRPr>
        </a:p>
      </dgm:t>
    </dgm:pt>
    <dgm:pt modelId="{8BEF3FF3-1B7D-410F-BDAC-8BBD008D4AFD}">
      <dgm:prSet phldrT="[Text]" custT="1"/>
      <dgm:spPr/>
      <dgm:t>
        <a:bodyPr/>
        <a:lstStyle/>
        <a:p>
          <a:r>
            <a:rPr lang="vi-VN" sz="1400" b="1" cap="all" baseline="0" dirty="0" smtClean="0">
              <a:solidFill>
                <a:schemeClr val="bg1"/>
              </a:solidFill>
              <a:latin typeface="+mj-lt"/>
            </a:rPr>
            <a:t>Utvrđivanje</a:t>
          </a:r>
          <a:r>
            <a:rPr lang="hr-BA" sz="1400" b="1" cap="all" baseline="0" dirty="0" smtClean="0">
              <a:solidFill>
                <a:schemeClr val="bg1"/>
              </a:solidFill>
              <a:latin typeface="+mj-lt"/>
            </a:rPr>
            <a:t> opcija</a:t>
          </a:r>
          <a:endParaRPr lang="en-US" sz="1400" b="1" dirty="0">
            <a:solidFill>
              <a:schemeClr val="bg1"/>
            </a:solidFill>
            <a:latin typeface="+mj-lt"/>
          </a:endParaRPr>
        </a:p>
      </dgm:t>
    </dgm:pt>
    <dgm:pt modelId="{6C02A809-2311-402A-B565-1A8041A54801}" type="parTrans" cxnId="{8960B0AE-9B9B-4692-9FBA-77896E278705}">
      <dgm:prSet/>
      <dgm:spPr/>
      <dgm:t>
        <a:bodyPr/>
        <a:lstStyle/>
        <a:p>
          <a:pPr algn="ctr"/>
          <a:endParaRPr lang="en-US" sz="800" b="0">
            <a:solidFill>
              <a:sysClr val="windowText" lastClr="000000"/>
            </a:solidFill>
            <a:latin typeface="+mj-lt"/>
          </a:endParaRPr>
        </a:p>
      </dgm:t>
    </dgm:pt>
    <dgm:pt modelId="{558FE188-EB01-4AE2-B207-3C73599DFC79}" type="sibTrans" cxnId="{8960B0AE-9B9B-4692-9FBA-77896E278705}">
      <dgm:prSet/>
      <dgm:spPr/>
      <dgm:t>
        <a:bodyPr/>
        <a:lstStyle/>
        <a:p>
          <a:pPr algn="ctr"/>
          <a:endParaRPr lang="en-US" sz="800" b="0">
            <a:solidFill>
              <a:sysClr val="windowText" lastClr="000000"/>
            </a:solidFill>
            <a:latin typeface="+mj-lt"/>
          </a:endParaRPr>
        </a:p>
      </dgm:t>
    </dgm:pt>
    <dgm:pt modelId="{6838EBB6-0831-40DB-A389-392768DE98E1}">
      <dgm:prSet phldrT="[Text]" custT="1"/>
      <dgm:spPr/>
      <dgm:t>
        <a:bodyPr/>
        <a:lstStyle/>
        <a:p>
          <a:pPr algn="ctr"/>
          <a:r>
            <a:rPr lang="hr-BA" sz="1400" b="1" dirty="0" smtClean="0">
              <a:solidFill>
                <a:schemeClr val="bg1"/>
              </a:solidFill>
            </a:rPr>
            <a:t>DEFINISATI MEHANIZME ZA PRAĆENJE, IZVJEŠTAVANJE I EVALUACIJU.</a:t>
          </a:r>
          <a:endParaRPr lang="en-US" sz="1400" b="1" cap="none" baseline="0" dirty="0">
            <a:solidFill>
              <a:schemeClr val="bg1"/>
            </a:solidFill>
            <a:latin typeface="+mj-lt"/>
          </a:endParaRPr>
        </a:p>
      </dgm:t>
    </dgm:pt>
    <dgm:pt modelId="{E69A6E34-2D8A-45BC-9B4F-9C142A2A975B}" type="parTrans" cxnId="{B20F5A42-22EC-43CE-9A06-0DE8FB8C091A}">
      <dgm:prSet/>
      <dgm:spPr/>
      <dgm:t>
        <a:bodyPr/>
        <a:lstStyle/>
        <a:p>
          <a:pPr algn="ctr"/>
          <a:endParaRPr lang="en-US" sz="800" b="0">
            <a:solidFill>
              <a:sysClr val="windowText" lastClr="000000"/>
            </a:solidFill>
            <a:latin typeface="+mj-lt"/>
          </a:endParaRPr>
        </a:p>
      </dgm:t>
    </dgm:pt>
    <dgm:pt modelId="{64E754C5-F236-4CCE-A9C0-3CD7D129C6CC}" type="sibTrans" cxnId="{B20F5A42-22EC-43CE-9A06-0DE8FB8C091A}">
      <dgm:prSet/>
      <dgm:spPr/>
      <dgm:t>
        <a:bodyPr/>
        <a:lstStyle/>
        <a:p>
          <a:pPr algn="ctr"/>
          <a:endParaRPr lang="en-US" sz="800" b="0">
            <a:solidFill>
              <a:sysClr val="windowText" lastClr="000000"/>
            </a:solidFill>
            <a:latin typeface="+mj-lt"/>
          </a:endParaRPr>
        </a:p>
      </dgm:t>
    </dgm:pt>
    <dgm:pt modelId="{F76FCB2A-D674-4ED1-8140-D4C100A1AAC6}">
      <dgm:prSet phldrT="[Text]" custT="1"/>
      <dgm:spPr/>
      <dgm:t>
        <a:bodyPr/>
        <a:lstStyle/>
        <a:p>
          <a:pPr algn="ctr"/>
          <a:r>
            <a:rPr lang="hr-BA" sz="1600" b="1" dirty="0" smtClean="0">
              <a:solidFill>
                <a:schemeClr val="bg1"/>
              </a:solidFill>
              <a:latin typeface="+mj-lt"/>
            </a:rPr>
            <a:t>PUP</a:t>
          </a:r>
          <a:endParaRPr lang="en-US" sz="1600" b="1" dirty="0">
            <a:solidFill>
              <a:schemeClr val="bg1"/>
            </a:solidFill>
            <a:latin typeface="+mj-lt"/>
          </a:endParaRPr>
        </a:p>
      </dgm:t>
    </dgm:pt>
    <dgm:pt modelId="{CAF01955-9037-4B34-AEA9-013A597EDA67}" type="parTrans" cxnId="{0C553A53-E6AE-42DF-AA81-6F0FDF73EA00}">
      <dgm:prSet/>
      <dgm:spPr/>
      <dgm:t>
        <a:bodyPr/>
        <a:lstStyle/>
        <a:p>
          <a:pPr algn="ctr"/>
          <a:endParaRPr lang="en-US" sz="800" b="0">
            <a:solidFill>
              <a:sysClr val="windowText" lastClr="000000"/>
            </a:solidFill>
            <a:latin typeface="+mj-lt"/>
          </a:endParaRPr>
        </a:p>
      </dgm:t>
    </dgm:pt>
    <dgm:pt modelId="{4D713696-7FC4-41A7-8D66-94F7E729477B}" type="sibTrans" cxnId="{0C553A53-E6AE-42DF-AA81-6F0FDF73EA00}">
      <dgm:prSet/>
      <dgm:spPr/>
      <dgm:t>
        <a:bodyPr/>
        <a:lstStyle/>
        <a:p>
          <a:pPr algn="ctr"/>
          <a:endParaRPr lang="en-US" sz="800" b="0">
            <a:solidFill>
              <a:sysClr val="windowText" lastClr="000000"/>
            </a:solidFill>
            <a:latin typeface="+mj-lt"/>
          </a:endParaRPr>
        </a:p>
      </dgm:t>
    </dgm:pt>
    <dgm:pt modelId="{C0993511-3AE8-4745-9680-E1ED7448EA04}">
      <dgm:prSet phldrT="[Text]" custT="1"/>
      <dgm:spPr/>
      <dgm:t>
        <a:bodyPr/>
        <a:lstStyle/>
        <a:p>
          <a:pPr algn="ctr"/>
          <a:r>
            <a:rPr lang="hr-BA" sz="1500" b="0" dirty="0" smtClean="0">
              <a:solidFill>
                <a:schemeClr val="bg1"/>
              </a:solidFill>
              <a:latin typeface="+mj-lt"/>
            </a:rPr>
            <a:t>POREĐENJE OPCIJA</a:t>
          </a:r>
          <a:endParaRPr lang="en-US" sz="1500" b="0" dirty="0">
            <a:solidFill>
              <a:schemeClr val="bg1"/>
            </a:solidFill>
            <a:latin typeface="+mj-lt"/>
          </a:endParaRPr>
        </a:p>
      </dgm:t>
    </dgm:pt>
    <dgm:pt modelId="{62089E7F-6C90-4436-B44C-06D0F2ABF8CA}" type="parTrans" cxnId="{1B703993-3474-4EAB-BF60-A0B84CA64103}">
      <dgm:prSet/>
      <dgm:spPr/>
      <dgm:t>
        <a:bodyPr/>
        <a:lstStyle/>
        <a:p>
          <a:pPr algn="ctr"/>
          <a:endParaRPr lang="en-US" sz="800" b="0">
            <a:solidFill>
              <a:sysClr val="windowText" lastClr="000000"/>
            </a:solidFill>
            <a:latin typeface="+mj-lt"/>
          </a:endParaRPr>
        </a:p>
      </dgm:t>
    </dgm:pt>
    <dgm:pt modelId="{A527A114-8B88-4FD9-896A-780CF9143872}" type="sibTrans" cxnId="{1B703993-3474-4EAB-BF60-A0B84CA64103}">
      <dgm:prSet/>
      <dgm:spPr/>
      <dgm:t>
        <a:bodyPr/>
        <a:lstStyle/>
        <a:p>
          <a:pPr algn="ctr"/>
          <a:endParaRPr lang="en-US" sz="800" b="0">
            <a:solidFill>
              <a:sysClr val="windowText" lastClr="000000"/>
            </a:solidFill>
            <a:latin typeface="+mj-lt"/>
          </a:endParaRPr>
        </a:p>
      </dgm:t>
    </dgm:pt>
    <dgm:pt modelId="{275E1CF4-1D37-4D1F-9180-8E6727F19D94}">
      <dgm:prSet phldrT="[Text]" custT="1"/>
      <dgm:spPr/>
      <dgm:t>
        <a:bodyPr/>
        <a:lstStyle/>
        <a:p>
          <a:pPr algn="ctr"/>
          <a:r>
            <a:rPr lang="hr-BA" sz="1500" b="1" dirty="0" smtClean="0">
              <a:solidFill>
                <a:schemeClr val="bg1"/>
              </a:solidFill>
            </a:rPr>
            <a:t>PREDSTAVITI REZULTATE I PREDLOŽITI NAJPOVOLJNIJU OPCIJU </a:t>
          </a:r>
          <a:endParaRPr lang="en-US" sz="1500" b="1" dirty="0">
            <a:solidFill>
              <a:schemeClr val="bg1"/>
            </a:solidFill>
            <a:latin typeface="+mj-lt"/>
          </a:endParaRPr>
        </a:p>
      </dgm:t>
    </dgm:pt>
    <dgm:pt modelId="{40C95017-C8B5-480A-8FD1-DE9DF1434B79}" type="parTrans" cxnId="{3FD9DF1B-34E5-4F00-BDD5-67633393C69E}">
      <dgm:prSet/>
      <dgm:spPr/>
      <dgm:t>
        <a:bodyPr/>
        <a:lstStyle/>
        <a:p>
          <a:pPr algn="ctr"/>
          <a:endParaRPr lang="en-US" sz="800" b="0">
            <a:solidFill>
              <a:sysClr val="windowText" lastClr="000000"/>
            </a:solidFill>
            <a:latin typeface="+mj-lt"/>
          </a:endParaRPr>
        </a:p>
      </dgm:t>
    </dgm:pt>
    <dgm:pt modelId="{BB993B7D-0F1D-4018-A3A3-ABF96C99D834}" type="sibTrans" cxnId="{3FD9DF1B-34E5-4F00-BDD5-67633393C69E}">
      <dgm:prSet/>
      <dgm:spPr/>
      <dgm:t>
        <a:bodyPr/>
        <a:lstStyle/>
        <a:p>
          <a:pPr algn="ctr"/>
          <a:endParaRPr lang="en-US" sz="800" b="0">
            <a:solidFill>
              <a:sysClr val="windowText" lastClr="000000"/>
            </a:solidFill>
            <a:latin typeface="+mj-lt"/>
          </a:endParaRPr>
        </a:p>
      </dgm:t>
    </dgm:pt>
    <dgm:pt modelId="{9683EE52-2F09-4276-BD40-38E41928BC27}" type="pres">
      <dgm:prSet presAssocID="{D9CA8E0B-162B-4844-B369-A8938FCCB576}" presName="cycle" presStyleCnt="0">
        <dgm:presLayoutVars>
          <dgm:dir/>
          <dgm:resizeHandles val="exact"/>
        </dgm:presLayoutVars>
      </dgm:prSet>
      <dgm:spPr/>
    </dgm:pt>
    <dgm:pt modelId="{2BD6E219-B3B0-4124-A5D3-F338C16DF6F8}" type="pres">
      <dgm:prSet presAssocID="{4C992812-B140-41EE-8710-A45DC8B13DDA}" presName="node" presStyleLbl="node1" presStyleIdx="0" presStyleCnt="7" custScaleX="162070">
        <dgm:presLayoutVars>
          <dgm:bulletEnabled val="1"/>
        </dgm:presLayoutVars>
      </dgm:prSet>
      <dgm:spPr/>
      <dgm:t>
        <a:bodyPr/>
        <a:lstStyle/>
        <a:p>
          <a:endParaRPr lang="en-US"/>
        </a:p>
      </dgm:t>
    </dgm:pt>
    <dgm:pt modelId="{592C8256-4A62-416F-ABBC-DC29876BE91B}" type="pres">
      <dgm:prSet presAssocID="{BFC42259-F8E3-4A6F-8A44-43D99486D6D3}" presName="sibTrans" presStyleLbl="sibTrans2D1" presStyleIdx="0" presStyleCnt="7"/>
      <dgm:spPr/>
      <dgm:t>
        <a:bodyPr/>
        <a:lstStyle/>
        <a:p>
          <a:endParaRPr lang="en-US"/>
        </a:p>
      </dgm:t>
    </dgm:pt>
    <dgm:pt modelId="{37650287-49AA-476A-AEDC-54E6D8FDB43F}" type="pres">
      <dgm:prSet presAssocID="{BFC42259-F8E3-4A6F-8A44-43D99486D6D3}" presName="connectorText" presStyleLbl="sibTrans2D1" presStyleIdx="0" presStyleCnt="7"/>
      <dgm:spPr/>
      <dgm:t>
        <a:bodyPr/>
        <a:lstStyle/>
        <a:p>
          <a:endParaRPr lang="en-US"/>
        </a:p>
      </dgm:t>
    </dgm:pt>
    <dgm:pt modelId="{9C783C09-C01A-44B4-8732-A5735E8502B5}" type="pres">
      <dgm:prSet presAssocID="{6F64B080-C33D-4C31-8141-6284DEDDD81B}" presName="node" presStyleLbl="node1" presStyleIdx="1" presStyleCnt="7" custScaleX="180877" custScaleY="114539" custRadScaleRad="121001" custRadScaleInc="29383">
        <dgm:presLayoutVars>
          <dgm:bulletEnabled val="1"/>
        </dgm:presLayoutVars>
      </dgm:prSet>
      <dgm:spPr/>
      <dgm:t>
        <a:bodyPr/>
        <a:lstStyle/>
        <a:p>
          <a:endParaRPr lang="en-US"/>
        </a:p>
      </dgm:t>
    </dgm:pt>
    <dgm:pt modelId="{9262B565-A220-40A2-ADFD-5EFFFDD8B835}" type="pres">
      <dgm:prSet presAssocID="{F573E8FE-F9F6-417C-A805-3ADC726091B6}" presName="sibTrans" presStyleLbl="sibTrans2D1" presStyleIdx="1" presStyleCnt="7"/>
      <dgm:spPr/>
      <dgm:t>
        <a:bodyPr/>
        <a:lstStyle/>
        <a:p>
          <a:endParaRPr lang="en-US"/>
        </a:p>
      </dgm:t>
    </dgm:pt>
    <dgm:pt modelId="{8888EA7A-9339-4BA5-B99C-93EE7992B1F2}" type="pres">
      <dgm:prSet presAssocID="{F573E8FE-F9F6-417C-A805-3ADC726091B6}" presName="connectorText" presStyleLbl="sibTrans2D1" presStyleIdx="1" presStyleCnt="7"/>
      <dgm:spPr/>
      <dgm:t>
        <a:bodyPr/>
        <a:lstStyle/>
        <a:p>
          <a:endParaRPr lang="en-US"/>
        </a:p>
      </dgm:t>
    </dgm:pt>
    <dgm:pt modelId="{F65EB375-B75D-4C22-A14F-98CA13F0FC1D}" type="pres">
      <dgm:prSet presAssocID="{8BEF3FF3-1B7D-410F-BDAC-8BBD008D4AFD}" presName="node" presStyleLbl="node1" presStyleIdx="2" presStyleCnt="7" custScaleX="149740" custRadScaleRad="114599" custRadScaleInc="-5844">
        <dgm:presLayoutVars>
          <dgm:bulletEnabled val="1"/>
        </dgm:presLayoutVars>
      </dgm:prSet>
      <dgm:spPr/>
      <dgm:t>
        <a:bodyPr/>
        <a:lstStyle/>
        <a:p>
          <a:endParaRPr lang="en-US"/>
        </a:p>
      </dgm:t>
    </dgm:pt>
    <dgm:pt modelId="{8EFB3F79-C3F7-44E3-9BC9-66735AE9EA9E}" type="pres">
      <dgm:prSet presAssocID="{558FE188-EB01-4AE2-B207-3C73599DFC79}" presName="sibTrans" presStyleLbl="sibTrans2D1" presStyleIdx="2" presStyleCnt="7"/>
      <dgm:spPr/>
      <dgm:t>
        <a:bodyPr/>
        <a:lstStyle/>
        <a:p>
          <a:endParaRPr lang="en-US"/>
        </a:p>
      </dgm:t>
    </dgm:pt>
    <dgm:pt modelId="{4A8563AF-4CDE-48D0-A50B-7800815227B8}" type="pres">
      <dgm:prSet presAssocID="{558FE188-EB01-4AE2-B207-3C73599DFC79}" presName="connectorText" presStyleLbl="sibTrans2D1" presStyleIdx="2" presStyleCnt="7"/>
      <dgm:spPr/>
      <dgm:t>
        <a:bodyPr/>
        <a:lstStyle/>
        <a:p>
          <a:endParaRPr lang="en-US"/>
        </a:p>
      </dgm:t>
    </dgm:pt>
    <dgm:pt modelId="{F9A5948A-75E4-4628-B212-1003562D2461}" type="pres">
      <dgm:prSet presAssocID="{F76FCB2A-D674-4ED1-8140-D4C100A1AAC6}" presName="node" presStyleLbl="node1" presStyleIdx="3" presStyleCnt="7" custScaleX="176534" custRadScaleRad="112436" custRadScaleInc="-42891">
        <dgm:presLayoutVars>
          <dgm:bulletEnabled val="1"/>
        </dgm:presLayoutVars>
      </dgm:prSet>
      <dgm:spPr/>
      <dgm:t>
        <a:bodyPr/>
        <a:lstStyle/>
        <a:p>
          <a:endParaRPr lang="en-US"/>
        </a:p>
      </dgm:t>
    </dgm:pt>
    <dgm:pt modelId="{C690B8DF-AC5C-4436-88BC-6129EE2A8DD3}" type="pres">
      <dgm:prSet presAssocID="{4D713696-7FC4-41A7-8D66-94F7E729477B}" presName="sibTrans" presStyleLbl="sibTrans2D1" presStyleIdx="3" presStyleCnt="7"/>
      <dgm:spPr/>
      <dgm:t>
        <a:bodyPr/>
        <a:lstStyle/>
        <a:p>
          <a:endParaRPr lang="en-US"/>
        </a:p>
      </dgm:t>
    </dgm:pt>
    <dgm:pt modelId="{E8B10750-C592-43BE-942C-C37FBBABFB9B}" type="pres">
      <dgm:prSet presAssocID="{4D713696-7FC4-41A7-8D66-94F7E729477B}" presName="connectorText" presStyleLbl="sibTrans2D1" presStyleIdx="3" presStyleCnt="7"/>
      <dgm:spPr/>
      <dgm:t>
        <a:bodyPr/>
        <a:lstStyle/>
        <a:p>
          <a:endParaRPr lang="en-US"/>
        </a:p>
      </dgm:t>
    </dgm:pt>
    <dgm:pt modelId="{1C23825E-2D6E-464A-891D-CC7FD2EC718B}" type="pres">
      <dgm:prSet presAssocID="{C0993511-3AE8-4745-9680-E1ED7448EA04}" presName="node" presStyleLbl="node1" presStyleIdx="4" presStyleCnt="7" custScaleX="162652">
        <dgm:presLayoutVars>
          <dgm:bulletEnabled val="1"/>
        </dgm:presLayoutVars>
      </dgm:prSet>
      <dgm:spPr/>
      <dgm:t>
        <a:bodyPr/>
        <a:lstStyle/>
        <a:p>
          <a:endParaRPr lang="en-US"/>
        </a:p>
      </dgm:t>
    </dgm:pt>
    <dgm:pt modelId="{7BB8680E-FC88-4879-8181-0B958BF995C6}" type="pres">
      <dgm:prSet presAssocID="{A527A114-8B88-4FD9-896A-780CF9143872}" presName="sibTrans" presStyleLbl="sibTrans2D1" presStyleIdx="4" presStyleCnt="7"/>
      <dgm:spPr/>
      <dgm:t>
        <a:bodyPr/>
        <a:lstStyle/>
        <a:p>
          <a:endParaRPr lang="en-US"/>
        </a:p>
      </dgm:t>
    </dgm:pt>
    <dgm:pt modelId="{A0CB32A2-6916-41EE-9048-B602C5DBE6F1}" type="pres">
      <dgm:prSet presAssocID="{A527A114-8B88-4FD9-896A-780CF9143872}" presName="connectorText" presStyleLbl="sibTrans2D1" presStyleIdx="4" presStyleCnt="7"/>
      <dgm:spPr/>
      <dgm:t>
        <a:bodyPr/>
        <a:lstStyle/>
        <a:p>
          <a:endParaRPr lang="en-US"/>
        </a:p>
      </dgm:t>
    </dgm:pt>
    <dgm:pt modelId="{D1D16E37-815E-4A04-AD2E-1AB818A7B4EA}" type="pres">
      <dgm:prSet presAssocID="{275E1CF4-1D37-4D1F-9180-8E6727F19D94}" presName="node" presStyleLbl="node1" presStyleIdx="5" presStyleCnt="7" custScaleX="172124" custRadScaleRad="118672" custRadScaleInc="11192">
        <dgm:presLayoutVars>
          <dgm:bulletEnabled val="1"/>
        </dgm:presLayoutVars>
      </dgm:prSet>
      <dgm:spPr/>
      <dgm:t>
        <a:bodyPr/>
        <a:lstStyle/>
        <a:p>
          <a:endParaRPr lang="en-US"/>
        </a:p>
      </dgm:t>
    </dgm:pt>
    <dgm:pt modelId="{530030CC-4187-4CDD-88F9-70F4F5EC5A5B}" type="pres">
      <dgm:prSet presAssocID="{BB993B7D-0F1D-4018-A3A3-ABF96C99D834}" presName="sibTrans" presStyleLbl="sibTrans2D1" presStyleIdx="5" presStyleCnt="7"/>
      <dgm:spPr/>
      <dgm:t>
        <a:bodyPr/>
        <a:lstStyle/>
        <a:p>
          <a:endParaRPr lang="en-US"/>
        </a:p>
      </dgm:t>
    </dgm:pt>
    <dgm:pt modelId="{DB2EDF15-6272-44D5-A380-45CC95956CB4}" type="pres">
      <dgm:prSet presAssocID="{BB993B7D-0F1D-4018-A3A3-ABF96C99D834}" presName="connectorText" presStyleLbl="sibTrans2D1" presStyleIdx="5" presStyleCnt="7"/>
      <dgm:spPr/>
      <dgm:t>
        <a:bodyPr/>
        <a:lstStyle/>
        <a:p>
          <a:endParaRPr lang="en-US"/>
        </a:p>
      </dgm:t>
    </dgm:pt>
    <dgm:pt modelId="{BE4F28EC-4F8A-49B0-9FD9-72263B650F12}" type="pres">
      <dgm:prSet presAssocID="{6838EBB6-0831-40DB-A389-392768DE98E1}" presName="node" presStyleLbl="node1" presStyleIdx="6" presStyleCnt="7" custScaleX="175593" custScaleY="111606" custRadScaleRad="116496" custRadScaleInc="-22244">
        <dgm:presLayoutVars>
          <dgm:bulletEnabled val="1"/>
        </dgm:presLayoutVars>
      </dgm:prSet>
      <dgm:spPr/>
      <dgm:t>
        <a:bodyPr/>
        <a:lstStyle/>
        <a:p>
          <a:endParaRPr lang="en-US"/>
        </a:p>
      </dgm:t>
    </dgm:pt>
    <dgm:pt modelId="{B988AE11-3AA7-481C-928B-1D1B1AA45203}" type="pres">
      <dgm:prSet presAssocID="{64E754C5-F236-4CCE-A9C0-3CD7D129C6CC}" presName="sibTrans" presStyleLbl="sibTrans2D1" presStyleIdx="6" presStyleCnt="7"/>
      <dgm:spPr/>
      <dgm:t>
        <a:bodyPr/>
        <a:lstStyle/>
        <a:p>
          <a:endParaRPr lang="en-US"/>
        </a:p>
      </dgm:t>
    </dgm:pt>
    <dgm:pt modelId="{2B972B28-251B-43EA-A3A4-0E1E183175EF}" type="pres">
      <dgm:prSet presAssocID="{64E754C5-F236-4CCE-A9C0-3CD7D129C6CC}" presName="connectorText" presStyleLbl="sibTrans2D1" presStyleIdx="6" presStyleCnt="7"/>
      <dgm:spPr/>
      <dgm:t>
        <a:bodyPr/>
        <a:lstStyle/>
        <a:p>
          <a:endParaRPr lang="en-US"/>
        </a:p>
      </dgm:t>
    </dgm:pt>
  </dgm:ptLst>
  <dgm:cxnLst>
    <dgm:cxn modelId="{6F395E32-A553-4F5A-8E58-FD7B6E1EFDB1}" type="presOf" srcId="{4C992812-B140-41EE-8710-A45DC8B13DDA}" destId="{2BD6E219-B3B0-4124-A5D3-F338C16DF6F8}" srcOrd="0" destOrd="0" presId="urn:microsoft.com/office/officeart/2005/8/layout/cycle2"/>
    <dgm:cxn modelId="{D756AD33-FCF5-47CB-A00C-F32DE297BB3F}" srcId="{D9CA8E0B-162B-4844-B369-A8938FCCB576}" destId="{4C992812-B140-41EE-8710-A45DC8B13DDA}" srcOrd="0" destOrd="0" parTransId="{FF3CD67F-7CEB-4215-90D9-4B25524DBADC}" sibTransId="{BFC42259-F8E3-4A6F-8A44-43D99486D6D3}"/>
    <dgm:cxn modelId="{023B3BD9-AD64-486A-B772-B54FBED3EAAD}" type="presOf" srcId="{C0993511-3AE8-4745-9680-E1ED7448EA04}" destId="{1C23825E-2D6E-464A-891D-CC7FD2EC718B}" srcOrd="0" destOrd="0" presId="urn:microsoft.com/office/officeart/2005/8/layout/cycle2"/>
    <dgm:cxn modelId="{8EE80061-BCAB-4E10-8FE7-7B44F41114F6}" type="presOf" srcId="{BFC42259-F8E3-4A6F-8A44-43D99486D6D3}" destId="{592C8256-4A62-416F-ABBC-DC29876BE91B}" srcOrd="0" destOrd="0" presId="urn:microsoft.com/office/officeart/2005/8/layout/cycle2"/>
    <dgm:cxn modelId="{41673119-B856-40F1-B742-B478522BB2F1}" type="presOf" srcId="{558FE188-EB01-4AE2-B207-3C73599DFC79}" destId="{4A8563AF-4CDE-48D0-A50B-7800815227B8}" srcOrd="1" destOrd="0" presId="urn:microsoft.com/office/officeart/2005/8/layout/cycle2"/>
    <dgm:cxn modelId="{97429C98-DD94-41B3-BFB4-E72ED9554DA5}" type="presOf" srcId="{D9CA8E0B-162B-4844-B369-A8938FCCB576}" destId="{9683EE52-2F09-4276-BD40-38E41928BC27}" srcOrd="0" destOrd="0" presId="urn:microsoft.com/office/officeart/2005/8/layout/cycle2"/>
    <dgm:cxn modelId="{0C553A53-E6AE-42DF-AA81-6F0FDF73EA00}" srcId="{D9CA8E0B-162B-4844-B369-A8938FCCB576}" destId="{F76FCB2A-D674-4ED1-8140-D4C100A1AAC6}" srcOrd="3" destOrd="0" parTransId="{CAF01955-9037-4B34-AEA9-013A597EDA67}" sibTransId="{4D713696-7FC4-41A7-8D66-94F7E729477B}"/>
    <dgm:cxn modelId="{662B6F5D-B569-4139-8F6D-BB6BBC3CA07C}" type="presOf" srcId="{4D713696-7FC4-41A7-8D66-94F7E729477B}" destId="{C690B8DF-AC5C-4436-88BC-6129EE2A8DD3}" srcOrd="0" destOrd="0" presId="urn:microsoft.com/office/officeart/2005/8/layout/cycle2"/>
    <dgm:cxn modelId="{30EDCAB0-1BF3-47D0-AE38-A7BE5933B796}" type="presOf" srcId="{8BEF3FF3-1B7D-410F-BDAC-8BBD008D4AFD}" destId="{F65EB375-B75D-4C22-A14F-98CA13F0FC1D}" srcOrd="0" destOrd="0" presId="urn:microsoft.com/office/officeart/2005/8/layout/cycle2"/>
    <dgm:cxn modelId="{4C928097-7A1A-43DA-BF57-E495CB97F399}" type="presOf" srcId="{275E1CF4-1D37-4D1F-9180-8E6727F19D94}" destId="{D1D16E37-815E-4A04-AD2E-1AB818A7B4EA}" srcOrd="0" destOrd="0" presId="urn:microsoft.com/office/officeart/2005/8/layout/cycle2"/>
    <dgm:cxn modelId="{4321116E-2AEC-4E65-854F-B0DD1F73A61C}" type="presOf" srcId="{F573E8FE-F9F6-417C-A805-3ADC726091B6}" destId="{9262B565-A220-40A2-ADFD-5EFFFDD8B835}" srcOrd="0" destOrd="0" presId="urn:microsoft.com/office/officeart/2005/8/layout/cycle2"/>
    <dgm:cxn modelId="{3FD9DF1B-34E5-4F00-BDD5-67633393C69E}" srcId="{D9CA8E0B-162B-4844-B369-A8938FCCB576}" destId="{275E1CF4-1D37-4D1F-9180-8E6727F19D94}" srcOrd="5" destOrd="0" parTransId="{40C95017-C8B5-480A-8FD1-DE9DF1434B79}" sibTransId="{BB993B7D-0F1D-4018-A3A3-ABF96C99D834}"/>
    <dgm:cxn modelId="{644714E5-1E0A-44D3-A8E5-B31787E5B521}" type="presOf" srcId="{BB993B7D-0F1D-4018-A3A3-ABF96C99D834}" destId="{DB2EDF15-6272-44D5-A380-45CC95956CB4}" srcOrd="1" destOrd="0" presId="urn:microsoft.com/office/officeart/2005/8/layout/cycle2"/>
    <dgm:cxn modelId="{B20F5A42-22EC-43CE-9A06-0DE8FB8C091A}" srcId="{D9CA8E0B-162B-4844-B369-A8938FCCB576}" destId="{6838EBB6-0831-40DB-A389-392768DE98E1}" srcOrd="6" destOrd="0" parTransId="{E69A6E34-2D8A-45BC-9B4F-9C142A2A975B}" sibTransId="{64E754C5-F236-4CCE-A9C0-3CD7D129C6CC}"/>
    <dgm:cxn modelId="{E1EC7B1D-EAA9-44B0-8DDB-1F8B985421E8}" type="presOf" srcId="{558FE188-EB01-4AE2-B207-3C73599DFC79}" destId="{8EFB3F79-C3F7-44E3-9BC9-66735AE9EA9E}" srcOrd="0" destOrd="0" presId="urn:microsoft.com/office/officeart/2005/8/layout/cycle2"/>
    <dgm:cxn modelId="{89BE87AB-FD62-438A-88C0-4B336293BD5C}" type="presOf" srcId="{A527A114-8B88-4FD9-896A-780CF9143872}" destId="{A0CB32A2-6916-41EE-9048-B602C5DBE6F1}" srcOrd="1" destOrd="0" presId="urn:microsoft.com/office/officeart/2005/8/layout/cycle2"/>
    <dgm:cxn modelId="{1B703993-3474-4EAB-BF60-A0B84CA64103}" srcId="{D9CA8E0B-162B-4844-B369-A8938FCCB576}" destId="{C0993511-3AE8-4745-9680-E1ED7448EA04}" srcOrd="4" destOrd="0" parTransId="{62089E7F-6C90-4436-B44C-06D0F2ABF8CA}" sibTransId="{A527A114-8B88-4FD9-896A-780CF9143872}"/>
    <dgm:cxn modelId="{A5012345-1733-4FC1-AF50-25B1C40C07B6}" srcId="{D9CA8E0B-162B-4844-B369-A8938FCCB576}" destId="{6F64B080-C33D-4C31-8141-6284DEDDD81B}" srcOrd="1" destOrd="0" parTransId="{06270D40-1095-4C1F-B13C-49562473659E}" sibTransId="{F573E8FE-F9F6-417C-A805-3ADC726091B6}"/>
    <dgm:cxn modelId="{D2CF82D4-D5CF-45B8-A0CF-B03E0266D443}" type="presOf" srcId="{A527A114-8B88-4FD9-896A-780CF9143872}" destId="{7BB8680E-FC88-4879-8181-0B958BF995C6}" srcOrd="0" destOrd="0" presId="urn:microsoft.com/office/officeart/2005/8/layout/cycle2"/>
    <dgm:cxn modelId="{ECBD58D2-FB19-4547-BA6A-F5C3B35E0731}" type="presOf" srcId="{BFC42259-F8E3-4A6F-8A44-43D99486D6D3}" destId="{37650287-49AA-476A-AEDC-54E6D8FDB43F}" srcOrd="1" destOrd="0" presId="urn:microsoft.com/office/officeart/2005/8/layout/cycle2"/>
    <dgm:cxn modelId="{91C4E9D4-44EA-4673-B878-7B0FBD20BBB5}" type="presOf" srcId="{64E754C5-F236-4CCE-A9C0-3CD7D129C6CC}" destId="{B988AE11-3AA7-481C-928B-1D1B1AA45203}" srcOrd="0" destOrd="0" presId="urn:microsoft.com/office/officeart/2005/8/layout/cycle2"/>
    <dgm:cxn modelId="{C841B0E2-9406-4214-B14A-EC895A5D5C9E}" type="presOf" srcId="{6F64B080-C33D-4C31-8141-6284DEDDD81B}" destId="{9C783C09-C01A-44B4-8732-A5735E8502B5}" srcOrd="0" destOrd="0" presId="urn:microsoft.com/office/officeart/2005/8/layout/cycle2"/>
    <dgm:cxn modelId="{309BF419-B39B-4CF4-8251-D6D88A351F9D}" type="presOf" srcId="{F76FCB2A-D674-4ED1-8140-D4C100A1AAC6}" destId="{F9A5948A-75E4-4628-B212-1003562D2461}" srcOrd="0" destOrd="0" presId="urn:microsoft.com/office/officeart/2005/8/layout/cycle2"/>
    <dgm:cxn modelId="{FFF07DB1-888C-45D9-BE87-5F1FF97AE7B5}" type="presOf" srcId="{6838EBB6-0831-40DB-A389-392768DE98E1}" destId="{BE4F28EC-4F8A-49B0-9FD9-72263B650F12}" srcOrd="0" destOrd="0" presId="urn:microsoft.com/office/officeart/2005/8/layout/cycle2"/>
    <dgm:cxn modelId="{E8C9033D-8CC6-4020-B103-E17373BF5D59}" type="presOf" srcId="{64E754C5-F236-4CCE-A9C0-3CD7D129C6CC}" destId="{2B972B28-251B-43EA-A3A4-0E1E183175EF}" srcOrd="1" destOrd="0" presId="urn:microsoft.com/office/officeart/2005/8/layout/cycle2"/>
    <dgm:cxn modelId="{20A67BBF-AA05-42EC-A9FD-E72D3137C949}" type="presOf" srcId="{F573E8FE-F9F6-417C-A805-3ADC726091B6}" destId="{8888EA7A-9339-4BA5-B99C-93EE7992B1F2}" srcOrd="1" destOrd="0" presId="urn:microsoft.com/office/officeart/2005/8/layout/cycle2"/>
    <dgm:cxn modelId="{8960B0AE-9B9B-4692-9FBA-77896E278705}" srcId="{D9CA8E0B-162B-4844-B369-A8938FCCB576}" destId="{8BEF3FF3-1B7D-410F-BDAC-8BBD008D4AFD}" srcOrd="2" destOrd="0" parTransId="{6C02A809-2311-402A-B565-1A8041A54801}" sibTransId="{558FE188-EB01-4AE2-B207-3C73599DFC79}"/>
    <dgm:cxn modelId="{6AB5A812-D4F0-4702-9AF4-166A3958C9F2}" type="presOf" srcId="{4D713696-7FC4-41A7-8D66-94F7E729477B}" destId="{E8B10750-C592-43BE-942C-C37FBBABFB9B}" srcOrd="1" destOrd="0" presId="urn:microsoft.com/office/officeart/2005/8/layout/cycle2"/>
    <dgm:cxn modelId="{FBD84B6E-8788-4C67-9CF5-A84D56F38BFD}" type="presOf" srcId="{BB993B7D-0F1D-4018-A3A3-ABF96C99D834}" destId="{530030CC-4187-4CDD-88F9-70F4F5EC5A5B}" srcOrd="0" destOrd="0" presId="urn:microsoft.com/office/officeart/2005/8/layout/cycle2"/>
    <dgm:cxn modelId="{0D4363EC-33E9-4C69-BEE5-7CF4D24A8EF0}" type="presParOf" srcId="{9683EE52-2F09-4276-BD40-38E41928BC27}" destId="{2BD6E219-B3B0-4124-A5D3-F338C16DF6F8}" srcOrd="0" destOrd="0" presId="urn:microsoft.com/office/officeart/2005/8/layout/cycle2"/>
    <dgm:cxn modelId="{F393C056-7B76-4190-A73E-688E43BC16D5}" type="presParOf" srcId="{9683EE52-2F09-4276-BD40-38E41928BC27}" destId="{592C8256-4A62-416F-ABBC-DC29876BE91B}" srcOrd="1" destOrd="0" presId="urn:microsoft.com/office/officeart/2005/8/layout/cycle2"/>
    <dgm:cxn modelId="{08732229-BFE1-4773-BE22-22A9C4049D9A}" type="presParOf" srcId="{592C8256-4A62-416F-ABBC-DC29876BE91B}" destId="{37650287-49AA-476A-AEDC-54E6D8FDB43F}" srcOrd="0" destOrd="0" presId="urn:microsoft.com/office/officeart/2005/8/layout/cycle2"/>
    <dgm:cxn modelId="{42406B37-AEB0-4845-ACCB-995B8AFA0406}" type="presParOf" srcId="{9683EE52-2F09-4276-BD40-38E41928BC27}" destId="{9C783C09-C01A-44B4-8732-A5735E8502B5}" srcOrd="2" destOrd="0" presId="urn:microsoft.com/office/officeart/2005/8/layout/cycle2"/>
    <dgm:cxn modelId="{594EB858-1087-4EBA-9BEA-8BE8868F0776}" type="presParOf" srcId="{9683EE52-2F09-4276-BD40-38E41928BC27}" destId="{9262B565-A220-40A2-ADFD-5EFFFDD8B835}" srcOrd="3" destOrd="0" presId="urn:microsoft.com/office/officeart/2005/8/layout/cycle2"/>
    <dgm:cxn modelId="{0BEAFFCC-0296-47A9-ABA9-BAA56650D969}" type="presParOf" srcId="{9262B565-A220-40A2-ADFD-5EFFFDD8B835}" destId="{8888EA7A-9339-4BA5-B99C-93EE7992B1F2}" srcOrd="0" destOrd="0" presId="urn:microsoft.com/office/officeart/2005/8/layout/cycle2"/>
    <dgm:cxn modelId="{133A9B6E-2DE6-483C-88F4-375B78702917}" type="presParOf" srcId="{9683EE52-2F09-4276-BD40-38E41928BC27}" destId="{F65EB375-B75D-4C22-A14F-98CA13F0FC1D}" srcOrd="4" destOrd="0" presId="urn:microsoft.com/office/officeart/2005/8/layout/cycle2"/>
    <dgm:cxn modelId="{260FBA85-A6F0-4566-A7B3-F54AD30E35E7}" type="presParOf" srcId="{9683EE52-2F09-4276-BD40-38E41928BC27}" destId="{8EFB3F79-C3F7-44E3-9BC9-66735AE9EA9E}" srcOrd="5" destOrd="0" presId="urn:microsoft.com/office/officeart/2005/8/layout/cycle2"/>
    <dgm:cxn modelId="{05C41BC0-778F-4AA3-A1B8-7A12F3B15F08}" type="presParOf" srcId="{8EFB3F79-C3F7-44E3-9BC9-66735AE9EA9E}" destId="{4A8563AF-4CDE-48D0-A50B-7800815227B8}" srcOrd="0" destOrd="0" presId="urn:microsoft.com/office/officeart/2005/8/layout/cycle2"/>
    <dgm:cxn modelId="{55F45BDD-6406-4A6C-BB51-BD48ADB532A9}" type="presParOf" srcId="{9683EE52-2F09-4276-BD40-38E41928BC27}" destId="{F9A5948A-75E4-4628-B212-1003562D2461}" srcOrd="6" destOrd="0" presId="urn:microsoft.com/office/officeart/2005/8/layout/cycle2"/>
    <dgm:cxn modelId="{E7949E6A-6D0A-45D4-833C-162EB2CE68AB}" type="presParOf" srcId="{9683EE52-2F09-4276-BD40-38E41928BC27}" destId="{C690B8DF-AC5C-4436-88BC-6129EE2A8DD3}" srcOrd="7" destOrd="0" presId="urn:microsoft.com/office/officeart/2005/8/layout/cycle2"/>
    <dgm:cxn modelId="{93D13791-5F5C-458C-AF6B-B4C5403275C8}" type="presParOf" srcId="{C690B8DF-AC5C-4436-88BC-6129EE2A8DD3}" destId="{E8B10750-C592-43BE-942C-C37FBBABFB9B}" srcOrd="0" destOrd="0" presId="urn:microsoft.com/office/officeart/2005/8/layout/cycle2"/>
    <dgm:cxn modelId="{5C1060DD-FC0F-45A1-A623-9FF5B4670E36}" type="presParOf" srcId="{9683EE52-2F09-4276-BD40-38E41928BC27}" destId="{1C23825E-2D6E-464A-891D-CC7FD2EC718B}" srcOrd="8" destOrd="0" presId="urn:microsoft.com/office/officeart/2005/8/layout/cycle2"/>
    <dgm:cxn modelId="{C2B293D2-B763-48F3-A810-A49C60D543A2}" type="presParOf" srcId="{9683EE52-2F09-4276-BD40-38E41928BC27}" destId="{7BB8680E-FC88-4879-8181-0B958BF995C6}" srcOrd="9" destOrd="0" presId="urn:microsoft.com/office/officeart/2005/8/layout/cycle2"/>
    <dgm:cxn modelId="{D6C41169-B86A-4B8B-AB38-62BD8F4E9011}" type="presParOf" srcId="{7BB8680E-FC88-4879-8181-0B958BF995C6}" destId="{A0CB32A2-6916-41EE-9048-B602C5DBE6F1}" srcOrd="0" destOrd="0" presId="urn:microsoft.com/office/officeart/2005/8/layout/cycle2"/>
    <dgm:cxn modelId="{BA5ADAA2-0177-4AFC-B945-3305E3A58D81}" type="presParOf" srcId="{9683EE52-2F09-4276-BD40-38E41928BC27}" destId="{D1D16E37-815E-4A04-AD2E-1AB818A7B4EA}" srcOrd="10" destOrd="0" presId="urn:microsoft.com/office/officeart/2005/8/layout/cycle2"/>
    <dgm:cxn modelId="{6BECB423-4596-4FFD-A541-FA7BB3FEBDA1}" type="presParOf" srcId="{9683EE52-2F09-4276-BD40-38E41928BC27}" destId="{530030CC-4187-4CDD-88F9-70F4F5EC5A5B}" srcOrd="11" destOrd="0" presId="urn:microsoft.com/office/officeart/2005/8/layout/cycle2"/>
    <dgm:cxn modelId="{5850B17E-5C75-474D-9371-A0213C8938C0}" type="presParOf" srcId="{530030CC-4187-4CDD-88F9-70F4F5EC5A5B}" destId="{DB2EDF15-6272-44D5-A380-45CC95956CB4}" srcOrd="0" destOrd="0" presId="urn:microsoft.com/office/officeart/2005/8/layout/cycle2"/>
    <dgm:cxn modelId="{4A005F36-77E5-4A07-99FE-F3A1B16E1A65}" type="presParOf" srcId="{9683EE52-2F09-4276-BD40-38E41928BC27}" destId="{BE4F28EC-4F8A-49B0-9FD9-72263B650F12}" srcOrd="12" destOrd="0" presId="urn:microsoft.com/office/officeart/2005/8/layout/cycle2"/>
    <dgm:cxn modelId="{34963C8C-0ECF-4FB0-84AC-A7D9236B075C}" type="presParOf" srcId="{9683EE52-2F09-4276-BD40-38E41928BC27}" destId="{B988AE11-3AA7-481C-928B-1D1B1AA45203}" srcOrd="13" destOrd="0" presId="urn:microsoft.com/office/officeart/2005/8/layout/cycle2"/>
    <dgm:cxn modelId="{92D0CFC3-8EE5-4D12-B638-1AA46A8F5FA3}" type="presParOf" srcId="{B988AE11-3AA7-481C-928B-1D1B1AA45203}" destId="{2B972B28-251B-43EA-A3A4-0E1E183175E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BE214-8F78-4CB4-9ADF-5E43B4AEB58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9A10F320-0027-4025-BE16-DB9587CA6F03}">
      <dgm:prSet phldrT="[Text]" custT="1"/>
      <dgm:spPr>
        <a:solidFill>
          <a:srgbClr val="FFFF00"/>
        </a:solidFill>
      </dgm:spPr>
      <dgm:t>
        <a:bodyPr/>
        <a:lstStyle/>
        <a:p>
          <a:r>
            <a:rPr lang="sr-Latn-ME" sz="1100" b="1" dirty="0" smtClean="0">
              <a:latin typeface="Arial" pitchFamily="34" charset="0"/>
              <a:cs typeface="Arial" pitchFamily="34" charset="0"/>
            </a:rPr>
            <a:t>DEFINISANJE PROBLEMA</a:t>
          </a:r>
          <a:r>
            <a:rPr lang="en-US" sz="1100" b="1" dirty="0" smtClean="0">
              <a:latin typeface="Arial" pitchFamily="34" charset="0"/>
              <a:cs typeface="Arial" pitchFamily="34" charset="0"/>
            </a:rPr>
            <a:t>, </a:t>
          </a:r>
          <a:r>
            <a:rPr lang="sr-Latn-ME" sz="1100" b="1" dirty="0" smtClean="0">
              <a:latin typeface="Arial" pitchFamily="34" charset="0"/>
              <a:cs typeface="Arial" pitchFamily="34" charset="0"/>
            </a:rPr>
            <a:t>NJEGOVIH UZROKA I POSLJEDICA</a:t>
          </a:r>
          <a:endParaRPr lang="en-US" sz="1100" b="1" dirty="0">
            <a:latin typeface="Arial" pitchFamily="34" charset="0"/>
            <a:cs typeface="Arial" pitchFamily="34" charset="0"/>
          </a:endParaRPr>
        </a:p>
      </dgm:t>
    </dgm:pt>
    <dgm:pt modelId="{CCF293CC-3EA2-427D-B9C6-670EF73A92A7}" type="parTrans" cxnId="{08066F4C-292C-4622-9BC1-18CC1DC3180F}">
      <dgm:prSet/>
      <dgm:spPr/>
      <dgm:t>
        <a:bodyPr/>
        <a:lstStyle/>
        <a:p>
          <a:endParaRPr lang="en-US"/>
        </a:p>
      </dgm:t>
    </dgm:pt>
    <dgm:pt modelId="{E2B1C5B2-0B91-49B0-84C7-3DA57C7555C9}" type="sibTrans" cxnId="{08066F4C-292C-4622-9BC1-18CC1DC3180F}">
      <dgm:prSet/>
      <dgm:spPr/>
      <dgm:t>
        <a:bodyPr/>
        <a:lstStyle/>
        <a:p>
          <a:endParaRPr lang="en-US"/>
        </a:p>
      </dgm:t>
    </dgm:pt>
    <dgm:pt modelId="{D82D7E80-B17A-4019-8342-EEE516540BFD}">
      <dgm:prSet phldrT="[Text]" custT="1"/>
      <dgm:spPr/>
      <dgm:t>
        <a:bodyPr/>
        <a:lstStyle/>
        <a:p>
          <a:r>
            <a:rPr lang="en-US" sz="1200" b="1" dirty="0" smtClean="0">
              <a:latin typeface="Arial" pitchFamily="34" charset="0"/>
              <a:cs typeface="Arial" pitchFamily="34" charset="0"/>
            </a:rPr>
            <a:t>IDENTIF</a:t>
          </a:r>
          <a:r>
            <a:rPr lang="sr-Latn-ME" sz="1200" b="1" dirty="0" smtClean="0">
              <a:latin typeface="Arial" pitchFamily="34" charset="0"/>
              <a:cs typeface="Arial" pitchFamily="34" charset="0"/>
            </a:rPr>
            <a:t>IKACIJA OPCIJA ZA RJEŠAVANJE PROBLEMA</a:t>
          </a:r>
          <a:endParaRPr lang="en-US" sz="1200" b="1" dirty="0">
            <a:latin typeface="Arial" pitchFamily="34" charset="0"/>
            <a:cs typeface="Arial" pitchFamily="34" charset="0"/>
          </a:endParaRPr>
        </a:p>
      </dgm:t>
    </dgm:pt>
    <dgm:pt modelId="{0281F982-7A87-4497-B00D-C3BF6147DC18}" type="parTrans" cxnId="{57ABC62C-7210-4ECB-8153-8B52CD72D1AB}">
      <dgm:prSet/>
      <dgm:spPr/>
      <dgm:t>
        <a:bodyPr/>
        <a:lstStyle/>
        <a:p>
          <a:endParaRPr lang="en-US"/>
        </a:p>
      </dgm:t>
    </dgm:pt>
    <dgm:pt modelId="{5FC84CC6-7C66-47DE-AB1C-6E2E9FFD958C}" type="sibTrans" cxnId="{57ABC62C-7210-4ECB-8153-8B52CD72D1AB}">
      <dgm:prSet/>
      <dgm:spPr/>
      <dgm:t>
        <a:bodyPr/>
        <a:lstStyle/>
        <a:p>
          <a:endParaRPr lang="en-US"/>
        </a:p>
      </dgm:t>
    </dgm:pt>
    <dgm:pt modelId="{D41BFE41-B704-4021-B617-078D32F3B444}">
      <dgm:prSet phldrT="[Text]" custT="1"/>
      <dgm:spPr/>
      <dgm:t>
        <a:bodyPr/>
        <a:lstStyle/>
        <a:p>
          <a:r>
            <a:rPr lang="sr-Latn-ME" sz="1200" b="1" dirty="0" smtClean="0">
              <a:latin typeface="Arial" pitchFamily="34" charset="0"/>
              <a:cs typeface="Arial" pitchFamily="34" charset="0"/>
            </a:rPr>
            <a:t>ANALIZA OPCIJA</a:t>
          </a:r>
          <a:endParaRPr lang="en-US" sz="1200" b="1" dirty="0">
            <a:latin typeface="Arial" pitchFamily="34" charset="0"/>
            <a:cs typeface="Arial" pitchFamily="34" charset="0"/>
          </a:endParaRPr>
        </a:p>
      </dgm:t>
    </dgm:pt>
    <dgm:pt modelId="{7CE167B3-4685-4458-8EF5-0C2E8641E649}" type="parTrans" cxnId="{A9E0F6F3-910E-4BE6-A60C-F4F80374333D}">
      <dgm:prSet/>
      <dgm:spPr/>
      <dgm:t>
        <a:bodyPr/>
        <a:lstStyle/>
        <a:p>
          <a:endParaRPr lang="en-US"/>
        </a:p>
      </dgm:t>
    </dgm:pt>
    <dgm:pt modelId="{B45602A7-D0BE-4231-8B58-A72EE30E9256}" type="sibTrans" cxnId="{A9E0F6F3-910E-4BE6-A60C-F4F80374333D}">
      <dgm:prSet/>
      <dgm:spPr/>
      <dgm:t>
        <a:bodyPr/>
        <a:lstStyle/>
        <a:p>
          <a:endParaRPr lang="en-US"/>
        </a:p>
      </dgm:t>
    </dgm:pt>
    <dgm:pt modelId="{DCEDB941-2B6B-4266-A823-9F06294A36B7}">
      <dgm:prSet phldrT="[Text]" custT="1"/>
      <dgm:spPr/>
      <dgm:t>
        <a:bodyPr/>
        <a:lstStyle/>
        <a:p>
          <a:r>
            <a:rPr lang="sr-Latn-ME" sz="1200" b="1" dirty="0" smtClean="0">
              <a:latin typeface="Arial" pitchFamily="34" charset="0"/>
              <a:cs typeface="Arial" pitchFamily="34" charset="0"/>
            </a:rPr>
            <a:t>UPOREĐENJE OPCIJA</a:t>
          </a:r>
          <a:endParaRPr lang="en-US" sz="1200" b="1" dirty="0">
            <a:latin typeface="Arial" pitchFamily="34" charset="0"/>
            <a:cs typeface="Arial" pitchFamily="34" charset="0"/>
          </a:endParaRPr>
        </a:p>
      </dgm:t>
    </dgm:pt>
    <dgm:pt modelId="{754AE164-C178-46ED-8F37-70944162FCDE}" type="parTrans" cxnId="{CD12A324-03EF-4D15-8839-EC6BE6E74860}">
      <dgm:prSet/>
      <dgm:spPr/>
      <dgm:t>
        <a:bodyPr/>
        <a:lstStyle/>
        <a:p>
          <a:endParaRPr lang="en-US"/>
        </a:p>
      </dgm:t>
    </dgm:pt>
    <dgm:pt modelId="{3A75F621-D5B2-4E82-82C1-5C29783D7469}" type="sibTrans" cxnId="{CD12A324-03EF-4D15-8839-EC6BE6E74860}">
      <dgm:prSet/>
      <dgm:spPr/>
      <dgm:t>
        <a:bodyPr/>
        <a:lstStyle/>
        <a:p>
          <a:endParaRPr lang="en-US"/>
        </a:p>
      </dgm:t>
    </dgm:pt>
    <dgm:pt modelId="{282F97CD-E738-421A-90F6-523D1EFED67D}">
      <dgm:prSet custT="1"/>
      <dgm:spPr>
        <a:solidFill>
          <a:srgbClr val="FFFF00"/>
        </a:solidFill>
      </dgm:spPr>
      <dgm:t>
        <a:bodyPr/>
        <a:lstStyle/>
        <a:p>
          <a:r>
            <a:rPr lang="sr-Latn-ME" sz="1200" b="1" dirty="0" smtClean="0">
              <a:latin typeface="Arial" pitchFamily="34" charset="0"/>
              <a:cs typeface="Arial" pitchFamily="34" charset="0"/>
            </a:rPr>
            <a:t>DEFINISANJE CILJEVA</a:t>
          </a:r>
          <a:endParaRPr lang="en-US" sz="1200" b="1" dirty="0">
            <a:latin typeface="Arial" pitchFamily="34" charset="0"/>
            <a:cs typeface="Arial" pitchFamily="34" charset="0"/>
          </a:endParaRPr>
        </a:p>
      </dgm:t>
    </dgm:pt>
    <dgm:pt modelId="{1B9A074B-9A9B-4A34-BA0A-F7D9457E127E}" type="parTrans" cxnId="{1F689C68-9DAB-405F-8D44-CADEC23F9AB6}">
      <dgm:prSet/>
      <dgm:spPr/>
      <dgm:t>
        <a:bodyPr/>
        <a:lstStyle/>
        <a:p>
          <a:endParaRPr lang="en-US"/>
        </a:p>
      </dgm:t>
    </dgm:pt>
    <dgm:pt modelId="{CCC65054-D799-40D9-B4AA-30E07A4D2BCA}" type="sibTrans" cxnId="{1F689C68-9DAB-405F-8D44-CADEC23F9AB6}">
      <dgm:prSet/>
      <dgm:spPr/>
      <dgm:t>
        <a:bodyPr/>
        <a:lstStyle/>
        <a:p>
          <a:endParaRPr lang="en-US"/>
        </a:p>
      </dgm:t>
    </dgm:pt>
    <dgm:pt modelId="{C46BB80B-4CA5-42C9-8087-0F95433526C4}">
      <dgm:prSet custT="1"/>
      <dgm:spPr/>
      <dgm:t>
        <a:bodyPr/>
        <a:lstStyle/>
        <a:p>
          <a:r>
            <a:rPr lang="en-GB" sz="1200" b="1" dirty="0" smtClean="0">
              <a:latin typeface="Arial" pitchFamily="34" charset="0"/>
              <a:cs typeface="Arial" pitchFamily="34" charset="0"/>
            </a:rPr>
            <a:t>IMPLEMENTA</a:t>
          </a:r>
          <a:r>
            <a:rPr lang="sr-Latn-ME" sz="1200" b="1" dirty="0" smtClean="0">
              <a:latin typeface="Arial" pitchFamily="34" charset="0"/>
              <a:cs typeface="Arial" pitchFamily="34" charset="0"/>
            </a:rPr>
            <a:t>CIJA I MONITORING</a:t>
          </a:r>
          <a:endParaRPr lang="en-US" sz="1200" b="1" dirty="0">
            <a:latin typeface="Arial" pitchFamily="34" charset="0"/>
            <a:cs typeface="Arial" pitchFamily="34" charset="0"/>
          </a:endParaRPr>
        </a:p>
      </dgm:t>
    </dgm:pt>
    <dgm:pt modelId="{B37ECBC9-BCC6-4D76-B259-42A08901EBC1}" type="parTrans" cxnId="{BB575CDB-E088-4FD5-A9A1-E5F2A74C9409}">
      <dgm:prSet/>
      <dgm:spPr/>
      <dgm:t>
        <a:bodyPr/>
        <a:lstStyle/>
        <a:p>
          <a:endParaRPr lang="en-US"/>
        </a:p>
      </dgm:t>
    </dgm:pt>
    <dgm:pt modelId="{55A1D3AC-09C6-4EFA-8CEB-AB0CA2A741FD}" type="sibTrans" cxnId="{BB575CDB-E088-4FD5-A9A1-E5F2A74C9409}">
      <dgm:prSet/>
      <dgm:spPr/>
      <dgm:t>
        <a:bodyPr/>
        <a:lstStyle/>
        <a:p>
          <a:endParaRPr lang="en-US"/>
        </a:p>
      </dgm:t>
    </dgm:pt>
    <dgm:pt modelId="{525551EA-5BDA-4CCF-9BCA-CEC2068F84A0}" type="pres">
      <dgm:prSet presAssocID="{39BBE214-8F78-4CB4-9ADF-5E43B4AEB585}" presName="CompostProcess" presStyleCnt="0">
        <dgm:presLayoutVars>
          <dgm:dir/>
          <dgm:resizeHandles val="exact"/>
        </dgm:presLayoutVars>
      </dgm:prSet>
      <dgm:spPr/>
      <dgm:t>
        <a:bodyPr/>
        <a:lstStyle/>
        <a:p>
          <a:endParaRPr lang="en-US"/>
        </a:p>
      </dgm:t>
    </dgm:pt>
    <dgm:pt modelId="{89D4F411-56B4-419A-BE6C-85DF215EBE0F}" type="pres">
      <dgm:prSet presAssocID="{39BBE214-8F78-4CB4-9ADF-5E43B4AEB585}" presName="arrow" presStyleLbl="bgShp" presStyleIdx="0" presStyleCnt="1" custScaleX="117647"/>
      <dgm:spPr/>
      <dgm:t>
        <a:bodyPr/>
        <a:lstStyle/>
        <a:p>
          <a:endParaRPr lang="en-US"/>
        </a:p>
      </dgm:t>
    </dgm:pt>
    <dgm:pt modelId="{6FE5662A-60A3-4EC7-9225-740305D2AA98}" type="pres">
      <dgm:prSet presAssocID="{39BBE214-8F78-4CB4-9ADF-5E43B4AEB585}" presName="linearProcess" presStyleCnt="0"/>
      <dgm:spPr/>
      <dgm:t>
        <a:bodyPr/>
        <a:lstStyle/>
        <a:p>
          <a:endParaRPr lang="en-US"/>
        </a:p>
      </dgm:t>
    </dgm:pt>
    <dgm:pt modelId="{49246274-DD93-4559-A67C-F3464492FBE9}" type="pres">
      <dgm:prSet presAssocID="{9A10F320-0027-4025-BE16-DB9587CA6F03}" presName="textNode" presStyleLbl="node1" presStyleIdx="0" presStyleCnt="6" custScaleX="108086" custScaleY="106116">
        <dgm:presLayoutVars>
          <dgm:bulletEnabled val="1"/>
        </dgm:presLayoutVars>
      </dgm:prSet>
      <dgm:spPr/>
      <dgm:t>
        <a:bodyPr/>
        <a:lstStyle/>
        <a:p>
          <a:endParaRPr lang="en-US"/>
        </a:p>
      </dgm:t>
    </dgm:pt>
    <dgm:pt modelId="{494401C4-CBD9-452B-B7A5-43330D69D4FE}" type="pres">
      <dgm:prSet presAssocID="{E2B1C5B2-0B91-49B0-84C7-3DA57C7555C9}" presName="sibTrans" presStyleCnt="0"/>
      <dgm:spPr/>
      <dgm:t>
        <a:bodyPr/>
        <a:lstStyle/>
        <a:p>
          <a:endParaRPr lang="en-US"/>
        </a:p>
      </dgm:t>
    </dgm:pt>
    <dgm:pt modelId="{4F5878AF-9083-4885-8D68-252EF276B86A}" type="pres">
      <dgm:prSet presAssocID="{282F97CD-E738-421A-90F6-523D1EFED67D}" presName="textNode" presStyleLbl="node1" presStyleIdx="1" presStyleCnt="6" custScaleX="115477">
        <dgm:presLayoutVars>
          <dgm:bulletEnabled val="1"/>
        </dgm:presLayoutVars>
      </dgm:prSet>
      <dgm:spPr/>
      <dgm:t>
        <a:bodyPr/>
        <a:lstStyle/>
        <a:p>
          <a:endParaRPr lang="en-US"/>
        </a:p>
      </dgm:t>
    </dgm:pt>
    <dgm:pt modelId="{A9F43B06-6A8B-42FE-B1C5-D4CF38BC9058}" type="pres">
      <dgm:prSet presAssocID="{CCC65054-D799-40D9-B4AA-30E07A4D2BCA}" presName="sibTrans" presStyleCnt="0"/>
      <dgm:spPr/>
      <dgm:t>
        <a:bodyPr/>
        <a:lstStyle/>
        <a:p>
          <a:endParaRPr lang="en-US"/>
        </a:p>
      </dgm:t>
    </dgm:pt>
    <dgm:pt modelId="{2EC69A81-99EF-46A4-B308-5F4179608636}" type="pres">
      <dgm:prSet presAssocID="{D82D7E80-B17A-4019-8342-EEE516540BFD}" presName="textNode" presStyleLbl="node1" presStyleIdx="2" presStyleCnt="6" custScaleX="132312">
        <dgm:presLayoutVars>
          <dgm:bulletEnabled val="1"/>
        </dgm:presLayoutVars>
      </dgm:prSet>
      <dgm:spPr/>
      <dgm:t>
        <a:bodyPr/>
        <a:lstStyle/>
        <a:p>
          <a:endParaRPr lang="en-US"/>
        </a:p>
      </dgm:t>
    </dgm:pt>
    <dgm:pt modelId="{C3026AC7-6880-4DA4-9E1A-8A7DF9816F87}" type="pres">
      <dgm:prSet presAssocID="{5FC84CC6-7C66-47DE-AB1C-6E2E9FFD958C}" presName="sibTrans" presStyleCnt="0"/>
      <dgm:spPr/>
      <dgm:t>
        <a:bodyPr/>
        <a:lstStyle/>
        <a:p>
          <a:endParaRPr lang="en-US"/>
        </a:p>
      </dgm:t>
    </dgm:pt>
    <dgm:pt modelId="{7B56D01A-5CD5-4976-8F8B-70CCA72BA754}" type="pres">
      <dgm:prSet presAssocID="{D41BFE41-B704-4021-B617-078D32F3B444}" presName="textNode" presStyleLbl="node1" presStyleIdx="3" presStyleCnt="6">
        <dgm:presLayoutVars>
          <dgm:bulletEnabled val="1"/>
        </dgm:presLayoutVars>
      </dgm:prSet>
      <dgm:spPr/>
      <dgm:t>
        <a:bodyPr/>
        <a:lstStyle/>
        <a:p>
          <a:endParaRPr lang="en-US"/>
        </a:p>
      </dgm:t>
    </dgm:pt>
    <dgm:pt modelId="{F7F7AED4-D31D-4473-8201-6D51502D800B}" type="pres">
      <dgm:prSet presAssocID="{B45602A7-D0BE-4231-8B58-A72EE30E9256}" presName="sibTrans" presStyleCnt="0"/>
      <dgm:spPr/>
      <dgm:t>
        <a:bodyPr/>
        <a:lstStyle/>
        <a:p>
          <a:endParaRPr lang="en-US"/>
        </a:p>
      </dgm:t>
    </dgm:pt>
    <dgm:pt modelId="{42F5E33F-1860-47CD-B9AC-ACF2B37E8CE0}" type="pres">
      <dgm:prSet presAssocID="{DCEDB941-2B6B-4266-A823-9F06294A36B7}" presName="textNode" presStyleLbl="node1" presStyleIdx="4" presStyleCnt="6" custScaleX="118055">
        <dgm:presLayoutVars>
          <dgm:bulletEnabled val="1"/>
        </dgm:presLayoutVars>
      </dgm:prSet>
      <dgm:spPr/>
      <dgm:t>
        <a:bodyPr/>
        <a:lstStyle/>
        <a:p>
          <a:endParaRPr lang="en-US"/>
        </a:p>
      </dgm:t>
    </dgm:pt>
    <dgm:pt modelId="{2DD98660-4C0A-4B1E-9BC3-7FD12CA18C81}" type="pres">
      <dgm:prSet presAssocID="{3A75F621-D5B2-4E82-82C1-5C29783D7469}" presName="sibTrans" presStyleCnt="0"/>
      <dgm:spPr/>
      <dgm:t>
        <a:bodyPr/>
        <a:lstStyle/>
        <a:p>
          <a:endParaRPr lang="en-US"/>
        </a:p>
      </dgm:t>
    </dgm:pt>
    <dgm:pt modelId="{92247D58-E48D-4E95-BF1D-4AD133B7618B}" type="pres">
      <dgm:prSet presAssocID="{C46BB80B-4CA5-42C9-8087-0F95433526C4}" presName="textNode" presStyleLbl="node1" presStyleIdx="5" presStyleCnt="6" custScaleX="148224">
        <dgm:presLayoutVars>
          <dgm:bulletEnabled val="1"/>
        </dgm:presLayoutVars>
      </dgm:prSet>
      <dgm:spPr/>
      <dgm:t>
        <a:bodyPr/>
        <a:lstStyle/>
        <a:p>
          <a:endParaRPr lang="en-US"/>
        </a:p>
      </dgm:t>
    </dgm:pt>
  </dgm:ptLst>
  <dgm:cxnLst>
    <dgm:cxn modelId="{1F689C68-9DAB-405F-8D44-CADEC23F9AB6}" srcId="{39BBE214-8F78-4CB4-9ADF-5E43B4AEB585}" destId="{282F97CD-E738-421A-90F6-523D1EFED67D}" srcOrd="1" destOrd="0" parTransId="{1B9A074B-9A9B-4A34-BA0A-F7D9457E127E}" sibTransId="{CCC65054-D799-40D9-B4AA-30E07A4D2BCA}"/>
    <dgm:cxn modelId="{BB575CDB-E088-4FD5-A9A1-E5F2A74C9409}" srcId="{39BBE214-8F78-4CB4-9ADF-5E43B4AEB585}" destId="{C46BB80B-4CA5-42C9-8087-0F95433526C4}" srcOrd="5" destOrd="0" parTransId="{B37ECBC9-BCC6-4D76-B259-42A08901EBC1}" sibTransId="{55A1D3AC-09C6-4EFA-8CEB-AB0CA2A741FD}"/>
    <dgm:cxn modelId="{4FEF3229-309F-442E-A7E2-25B7348BDDE8}" type="presOf" srcId="{39BBE214-8F78-4CB4-9ADF-5E43B4AEB585}" destId="{525551EA-5BDA-4CCF-9BCA-CEC2068F84A0}" srcOrd="0" destOrd="0" presId="urn:microsoft.com/office/officeart/2005/8/layout/hProcess9"/>
    <dgm:cxn modelId="{8F1BA6E2-11A6-4861-A27B-58CE07357E0A}" type="presOf" srcId="{D82D7E80-B17A-4019-8342-EEE516540BFD}" destId="{2EC69A81-99EF-46A4-B308-5F4179608636}" srcOrd="0" destOrd="0" presId="urn:microsoft.com/office/officeart/2005/8/layout/hProcess9"/>
    <dgm:cxn modelId="{57ABC62C-7210-4ECB-8153-8B52CD72D1AB}" srcId="{39BBE214-8F78-4CB4-9ADF-5E43B4AEB585}" destId="{D82D7E80-B17A-4019-8342-EEE516540BFD}" srcOrd="2" destOrd="0" parTransId="{0281F982-7A87-4497-B00D-C3BF6147DC18}" sibTransId="{5FC84CC6-7C66-47DE-AB1C-6E2E9FFD958C}"/>
    <dgm:cxn modelId="{A9E0F6F3-910E-4BE6-A60C-F4F80374333D}" srcId="{39BBE214-8F78-4CB4-9ADF-5E43B4AEB585}" destId="{D41BFE41-B704-4021-B617-078D32F3B444}" srcOrd="3" destOrd="0" parTransId="{7CE167B3-4685-4458-8EF5-0C2E8641E649}" sibTransId="{B45602A7-D0BE-4231-8B58-A72EE30E9256}"/>
    <dgm:cxn modelId="{08066F4C-292C-4622-9BC1-18CC1DC3180F}" srcId="{39BBE214-8F78-4CB4-9ADF-5E43B4AEB585}" destId="{9A10F320-0027-4025-BE16-DB9587CA6F03}" srcOrd="0" destOrd="0" parTransId="{CCF293CC-3EA2-427D-B9C6-670EF73A92A7}" sibTransId="{E2B1C5B2-0B91-49B0-84C7-3DA57C7555C9}"/>
    <dgm:cxn modelId="{D5CCF5CB-0ED8-45CF-9586-5A328C609F03}" type="presOf" srcId="{282F97CD-E738-421A-90F6-523D1EFED67D}" destId="{4F5878AF-9083-4885-8D68-252EF276B86A}" srcOrd="0" destOrd="0" presId="urn:microsoft.com/office/officeart/2005/8/layout/hProcess9"/>
    <dgm:cxn modelId="{9D3C40B9-BB24-454B-B2E1-E6BEE2265F72}" type="presOf" srcId="{C46BB80B-4CA5-42C9-8087-0F95433526C4}" destId="{92247D58-E48D-4E95-BF1D-4AD133B7618B}" srcOrd="0" destOrd="0" presId="urn:microsoft.com/office/officeart/2005/8/layout/hProcess9"/>
    <dgm:cxn modelId="{CD12A324-03EF-4D15-8839-EC6BE6E74860}" srcId="{39BBE214-8F78-4CB4-9ADF-5E43B4AEB585}" destId="{DCEDB941-2B6B-4266-A823-9F06294A36B7}" srcOrd="4" destOrd="0" parTransId="{754AE164-C178-46ED-8F37-70944162FCDE}" sibTransId="{3A75F621-D5B2-4E82-82C1-5C29783D7469}"/>
    <dgm:cxn modelId="{0B2DB300-A884-4612-8BE0-8F4E3AC0F879}" type="presOf" srcId="{DCEDB941-2B6B-4266-A823-9F06294A36B7}" destId="{42F5E33F-1860-47CD-B9AC-ACF2B37E8CE0}" srcOrd="0" destOrd="0" presId="urn:microsoft.com/office/officeart/2005/8/layout/hProcess9"/>
    <dgm:cxn modelId="{84D68B7F-C26E-4F41-B3FD-94A144776515}" type="presOf" srcId="{9A10F320-0027-4025-BE16-DB9587CA6F03}" destId="{49246274-DD93-4559-A67C-F3464492FBE9}" srcOrd="0" destOrd="0" presId="urn:microsoft.com/office/officeart/2005/8/layout/hProcess9"/>
    <dgm:cxn modelId="{B17B50B0-511D-4951-9EB7-3DB8B2C13DA3}" type="presOf" srcId="{D41BFE41-B704-4021-B617-078D32F3B444}" destId="{7B56D01A-5CD5-4976-8F8B-70CCA72BA754}" srcOrd="0" destOrd="0" presId="urn:microsoft.com/office/officeart/2005/8/layout/hProcess9"/>
    <dgm:cxn modelId="{B8B9BB69-FA1F-4742-928C-7B33EE74676D}" type="presParOf" srcId="{525551EA-5BDA-4CCF-9BCA-CEC2068F84A0}" destId="{89D4F411-56B4-419A-BE6C-85DF215EBE0F}" srcOrd="0" destOrd="0" presId="urn:microsoft.com/office/officeart/2005/8/layout/hProcess9"/>
    <dgm:cxn modelId="{3D3FA9BE-388B-4DC8-871D-9BE132436502}" type="presParOf" srcId="{525551EA-5BDA-4CCF-9BCA-CEC2068F84A0}" destId="{6FE5662A-60A3-4EC7-9225-740305D2AA98}" srcOrd="1" destOrd="0" presId="urn:microsoft.com/office/officeart/2005/8/layout/hProcess9"/>
    <dgm:cxn modelId="{9670D409-8D49-460B-8A25-793D700B0AFE}" type="presParOf" srcId="{6FE5662A-60A3-4EC7-9225-740305D2AA98}" destId="{49246274-DD93-4559-A67C-F3464492FBE9}" srcOrd="0" destOrd="0" presId="urn:microsoft.com/office/officeart/2005/8/layout/hProcess9"/>
    <dgm:cxn modelId="{FB008F47-E57F-4D57-874E-7E54270043D4}" type="presParOf" srcId="{6FE5662A-60A3-4EC7-9225-740305D2AA98}" destId="{494401C4-CBD9-452B-B7A5-43330D69D4FE}" srcOrd="1" destOrd="0" presId="urn:microsoft.com/office/officeart/2005/8/layout/hProcess9"/>
    <dgm:cxn modelId="{3B59E01B-17DF-43AF-BFBD-AB0BE89C0C52}" type="presParOf" srcId="{6FE5662A-60A3-4EC7-9225-740305D2AA98}" destId="{4F5878AF-9083-4885-8D68-252EF276B86A}" srcOrd="2" destOrd="0" presId="urn:microsoft.com/office/officeart/2005/8/layout/hProcess9"/>
    <dgm:cxn modelId="{115A8873-A45E-4544-8BE9-270A616FA7DF}" type="presParOf" srcId="{6FE5662A-60A3-4EC7-9225-740305D2AA98}" destId="{A9F43B06-6A8B-42FE-B1C5-D4CF38BC9058}" srcOrd="3" destOrd="0" presId="urn:microsoft.com/office/officeart/2005/8/layout/hProcess9"/>
    <dgm:cxn modelId="{CDDBDA0B-92E5-4965-984C-36A210F867DA}" type="presParOf" srcId="{6FE5662A-60A3-4EC7-9225-740305D2AA98}" destId="{2EC69A81-99EF-46A4-B308-5F4179608636}" srcOrd="4" destOrd="0" presId="urn:microsoft.com/office/officeart/2005/8/layout/hProcess9"/>
    <dgm:cxn modelId="{357CDC10-D7BA-424A-8941-CD82B47BADC4}" type="presParOf" srcId="{6FE5662A-60A3-4EC7-9225-740305D2AA98}" destId="{C3026AC7-6880-4DA4-9E1A-8A7DF9816F87}" srcOrd="5" destOrd="0" presId="urn:microsoft.com/office/officeart/2005/8/layout/hProcess9"/>
    <dgm:cxn modelId="{B8424BFF-9FF2-4BC4-8563-6E72D9D16C08}" type="presParOf" srcId="{6FE5662A-60A3-4EC7-9225-740305D2AA98}" destId="{7B56D01A-5CD5-4976-8F8B-70CCA72BA754}" srcOrd="6" destOrd="0" presId="urn:microsoft.com/office/officeart/2005/8/layout/hProcess9"/>
    <dgm:cxn modelId="{2F4547D6-3440-4A4E-9121-9227543590A9}" type="presParOf" srcId="{6FE5662A-60A3-4EC7-9225-740305D2AA98}" destId="{F7F7AED4-D31D-4473-8201-6D51502D800B}" srcOrd="7" destOrd="0" presId="urn:microsoft.com/office/officeart/2005/8/layout/hProcess9"/>
    <dgm:cxn modelId="{B2904979-C410-4A55-82D6-380628CEB8CC}" type="presParOf" srcId="{6FE5662A-60A3-4EC7-9225-740305D2AA98}" destId="{42F5E33F-1860-47CD-B9AC-ACF2B37E8CE0}" srcOrd="8" destOrd="0" presId="urn:microsoft.com/office/officeart/2005/8/layout/hProcess9"/>
    <dgm:cxn modelId="{0C9D5360-92CD-4236-8A2B-40A41681A0A7}" type="presParOf" srcId="{6FE5662A-60A3-4EC7-9225-740305D2AA98}" destId="{2DD98660-4C0A-4B1E-9BC3-7FD12CA18C81}" srcOrd="9" destOrd="0" presId="urn:microsoft.com/office/officeart/2005/8/layout/hProcess9"/>
    <dgm:cxn modelId="{DC7DF968-B653-4BDB-B48B-387599BF72B1}" type="presParOf" srcId="{6FE5662A-60A3-4EC7-9225-740305D2AA98}" destId="{92247D58-E48D-4E95-BF1D-4AD133B7618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B5885-9C0E-4B88-93F5-2CE483F92F10}" type="doc">
      <dgm:prSet loTypeId="urn:microsoft.com/office/officeart/2005/8/layout/hProcess3" loCatId="process" qsTypeId="urn:microsoft.com/office/officeart/2005/8/quickstyle/simple3" qsCatId="simple" csTypeId="urn:microsoft.com/office/officeart/2005/8/colors/accent1_2" csCatId="accent1" phldr="1"/>
      <dgm:spPr/>
    </dgm:pt>
    <dgm:pt modelId="{C9D7251F-2B85-4790-A32D-1D2A895FD584}" type="pres">
      <dgm:prSet presAssocID="{E91B5885-9C0E-4B88-93F5-2CE483F92F10}" presName="Name0" presStyleCnt="0">
        <dgm:presLayoutVars>
          <dgm:dir/>
          <dgm:animLvl val="lvl"/>
          <dgm:resizeHandles val="exact"/>
        </dgm:presLayoutVars>
      </dgm:prSet>
      <dgm:spPr/>
    </dgm:pt>
    <dgm:pt modelId="{67A4EC67-933C-4ACC-8DB5-15978865BFC2}" type="pres">
      <dgm:prSet presAssocID="{E91B5885-9C0E-4B88-93F5-2CE483F92F10}" presName="dummy" presStyleCnt="0"/>
      <dgm:spPr/>
    </dgm:pt>
    <dgm:pt modelId="{8AEBEBDF-1242-4B8B-8903-12EB2C10969F}" type="pres">
      <dgm:prSet presAssocID="{E91B5885-9C0E-4B88-93F5-2CE483F92F10}" presName="linH" presStyleCnt="0"/>
      <dgm:spPr/>
    </dgm:pt>
    <dgm:pt modelId="{51B18CC4-27A4-4369-A14D-27043284405E}" type="pres">
      <dgm:prSet presAssocID="{E91B5885-9C0E-4B88-93F5-2CE483F92F10}" presName="padding1" presStyleCnt="0"/>
      <dgm:spPr/>
    </dgm:pt>
    <dgm:pt modelId="{E2FA4B7C-A517-449F-9CF9-C3D17A903487}" type="pres">
      <dgm:prSet presAssocID="{E91B5885-9C0E-4B88-93F5-2CE483F92F10}" presName="padding2" presStyleCnt="0"/>
      <dgm:spPr/>
    </dgm:pt>
    <dgm:pt modelId="{70BB7B56-8F4B-4E13-8979-2701FFDF1D6A}" type="pres">
      <dgm:prSet presAssocID="{E91B5885-9C0E-4B88-93F5-2CE483F92F10}" presName="negArrow" presStyleCnt="0"/>
      <dgm:spPr/>
    </dgm:pt>
    <dgm:pt modelId="{87D5B073-C080-4473-ADD4-26BF767D17E2}" type="pres">
      <dgm:prSet presAssocID="{E91B5885-9C0E-4B88-93F5-2CE483F92F10}" presName="backgroundArrow" presStyleLbl="node1" presStyleIdx="0" presStyleCnt="1" custScaleY="162435" custLinFactNeighborX="-245"/>
      <dgm:spPr>
        <a:solidFill>
          <a:schemeClr val="accent1">
            <a:lumMod val="20000"/>
            <a:lumOff val="80000"/>
          </a:schemeClr>
        </a:solidFill>
      </dgm:spPr>
    </dgm:pt>
  </dgm:ptLst>
  <dgm:cxnLst>
    <dgm:cxn modelId="{3F75C3DA-CCD6-49B9-BB22-9A2CE6B4D3EA}" type="presOf" srcId="{E91B5885-9C0E-4B88-93F5-2CE483F92F10}" destId="{C9D7251F-2B85-4790-A32D-1D2A895FD584}" srcOrd="0" destOrd="0" presId="urn:microsoft.com/office/officeart/2005/8/layout/hProcess3"/>
    <dgm:cxn modelId="{6E2BB0B8-CA69-43B8-BF0D-895ADF8B0C11}" type="presParOf" srcId="{C9D7251F-2B85-4790-A32D-1D2A895FD584}" destId="{67A4EC67-933C-4ACC-8DB5-15978865BFC2}" srcOrd="0" destOrd="0" presId="urn:microsoft.com/office/officeart/2005/8/layout/hProcess3"/>
    <dgm:cxn modelId="{9053C9EB-B4DA-4238-B476-3F9E7A785913}" type="presParOf" srcId="{C9D7251F-2B85-4790-A32D-1D2A895FD584}" destId="{8AEBEBDF-1242-4B8B-8903-12EB2C10969F}" srcOrd="1" destOrd="0" presId="urn:microsoft.com/office/officeart/2005/8/layout/hProcess3"/>
    <dgm:cxn modelId="{44ABE334-337C-4470-9259-C8433AC5D5B4}" type="presParOf" srcId="{8AEBEBDF-1242-4B8B-8903-12EB2C10969F}" destId="{51B18CC4-27A4-4369-A14D-27043284405E}" srcOrd="0" destOrd="0" presId="urn:microsoft.com/office/officeart/2005/8/layout/hProcess3"/>
    <dgm:cxn modelId="{C3A8222D-94DE-499E-9416-B0D75873C7DD}" type="presParOf" srcId="{8AEBEBDF-1242-4B8B-8903-12EB2C10969F}" destId="{E2FA4B7C-A517-449F-9CF9-C3D17A903487}" srcOrd="1" destOrd="0" presId="urn:microsoft.com/office/officeart/2005/8/layout/hProcess3"/>
    <dgm:cxn modelId="{F8DDCFD2-FDAC-495A-9228-657EC49251CC}" type="presParOf" srcId="{8AEBEBDF-1242-4B8B-8903-12EB2C10969F}" destId="{70BB7B56-8F4B-4E13-8979-2701FFDF1D6A}" srcOrd="2" destOrd="0" presId="urn:microsoft.com/office/officeart/2005/8/layout/hProcess3"/>
    <dgm:cxn modelId="{FF5EE910-EEC0-4C20-A038-EA44C6810A23}" type="presParOf" srcId="{8AEBEBDF-1242-4B8B-8903-12EB2C10969F}" destId="{87D5B073-C080-4473-ADD4-26BF767D17E2}" srcOrd="3" destOrd="0" presId="urn:microsoft.com/office/officeart/2005/8/layout/hProcess3"/>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7CA179-91C7-440A-8B25-0052B014159A}"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hr-BA"/>
        </a:p>
      </dgm:t>
    </dgm:pt>
    <dgm:pt modelId="{B6C30B32-5A9C-4E94-BF3F-172F96164E6E}">
      <dgm:prSet phldrT="[Text]"/>
      <dgm:spPr/>
      <dgm:t>
        <a:bodyPr/>
        <a:lstStyle/>
        <a:p>
          <a:r>
            <a:rPr lang="hr-BA" dirty="0" smtClean="0"/>
            <a:t>Da li je problem ispravno definiran </a:t>
          </a:r>
          <a:endParaRPr lang="hr-BA" dirty="0"/>
        </a:p>
      </dgm:t>
    </dgm:pt>
    <dgm:pt modelId="{A43DD510-4C9C-45DC-ACF8-3EC2224D5347}" type="parTrans" cxnId="{AD2766F4-35D1-49EC-8890-4022C2C3EB63}">
      <dgm:prSet/>
      <dgm:spPr/>
      <dgm:t>
        <a:bodyPr/>
        <a:lstStyle/>
        <a:p>
          <a:endParaRPr lang="hr-BA"/>
        </a:p>
      </dgm:t>
    </dgm:pt>
    <dgm:pt modelId="{C4A51042-FF01-4A67-B292-4FB7645F8227}" type="sibTrans" cxnId="{AD2766F4-35D1-49EC-8890-4022C2C3EB63}">
      <dgm:prSet/>
      <dgm:spPr/>
      <dgm:t>
        <a:bodyPr/>
        <a:lstStyle/>
        <a:p>
          <a:endParaRPr lang="hr-BA"/>
        </a:p>
      </dgm:t>
    </dgm:pt>
    <dgm:pt modelId="{5A66EC55-D5F2-4369-8D21-2EDB073A211E}">
      <dgm:prSet phldrT="[Text]"/>
      <dgm:spPr/>
      <dgm:t>
        <a:bodyPr/>
        <a:lstStyle/>
        <a:p>
          <a:r>
            <a:rPr lang="hr-BA" dirty="0" smtClean="0"/>
            <a:t>Koji je nivo vlade </a:t>
          </a:r>
          <a:r>
            <a:rPr lang="hr-BA" dirty="0" err="1" smtClean="0"/>
            <a:t>odgovaarajući</a:t>
          </a:r>
          <a:r>
            <a:rPr lang="hr-BA" dirty="0" smtClean="0"/>
            <a:t> za taj  regulatorni potez </a:t>
          </a:r>
          <a:endParaRPr lang="hr-BA" dirty="0"/>
        </a:p>
      </dgm:t>
    </dgm:pt>
    <dgm:pt modelId="{2BA4CF70-571C-4670-8A00-8D5DF3236447}" type="parTrans" cxnId="{1F34634C-2DDF-4500-81B4-899DCA69AE4E}">
      <dgm:prSet/>
      <dgm:spPr/>
      <dgm:t>
        <a:bodyPr/>
        <a:lstStyle/>
        <a:p>
          <a:endParaRPr lang="hr-BA"/>
        </a:p>
      </dgm:t>
    </dgm:pt>
    <dgm:pt modelId="{020F3A1D-8905-45C0-9808-AD844D5220C2}" type="sibTrans" cxnId="{1F34634C-2DDF-4500-81B4-899DCA69AE4E}">
      <dgm:prSet/>
      <dgm:spPr/>
      <dgm:t>
        <a:bodyPr/>
        <a:lstStyle/>
        <a:p>
          <a:endParaRPr lang="hr-BA"/>
        </a:p>
      </dgm:t>
    </dgm:pt>
    <dgm:pt modelId="{76551565-CDD5-48A4-9B39-14BF8DD593AD}">
      <dgm:prSet phldrT="[Text]"/>
      <dgm:spPr/>
      <dgm:t>
        <a:bodyPr/>
        <a:lstStyle/>
        <a:p>
          <a:r>
            <a:rPr lang="hr-BA" dirty="0" smtClean="0"/>
            <a:t>Da li koristi propisa opravdavaju troškove </a:t>
          </a:r>
          <a:endParaRPr lang="hr-BA" dirty="0"/>
        </a:p>
      </dgm:t>
    </dgm:pt>
    <dgm:pt modelId="{73AB112F-31B8-4AC0-BD26-E6447A26C2A2}" type="parTrans" cxnId="{DFF59C4F-A1E6-4968-93D1-3A74EF01F2FA}">
      <dgm:prSet/>
      <dgm:spPr/>
      <dgm:t>
        <a:bodyPr/>
        <a:lstStyle/>
        <a:p>
          <a:endParaRPr lang="hr-BA"/>
        </a:p>
      </dgm:t>
    </dgm:pt>
    <dgm:pt modelId="{26CBB076-04FA-4C32-ACA8-9A0A86CB93EE}" type="sibTrans" cxnId="{DFF59C4F-A1E6-4968-93D1-3A74EF01F2FA}">
      <dgm:prSet/>
      <dgm:spPr/>
      <dgm:t>
        <a:bodyPr/>
        <a:lstStyle/>
        <a:p>
          <a:endParaRPr lang="hr-BA"/>
        </a:p>
      </dgm:t>
    </dgm:pt>
    <dgm:pt modelId="{2ED27162-9B6C-4B08-AC0F-3F4B75784CAA}">
      <dgm:prSet phldrT="[Text]"/>
      <dgm:spPr/>
      <dgm:t>
        <a:bodyPr/>
        <a:lstStyle/>
        <a:p>
          <a:r>
            <a:rPr lang="hr-BA" dirty="0" smtClean="0"/>
            <a:t>Da li je </a:t>
          </a:r>
          <a:r>
            <a:rPr lang="hr-BA" dirty="0" err="1" smtClean="0"/>
            <a:t>distriubucija</a:t>
          </a:r>
          <a:r>
            <a:rPr lang="hr-BA" dirty="0" smtClean="0"/>
            <a:t> efekata transparentna </a:t>
          </a:r>
          <a:endParaRPr lang="hr-BA" dirty="0"/>
        </a:p>
      </dgm:t>
    </dgm:pt>
    <dgm:pt modelId="{28634D14-8243-48AB-A5B6-13F649998A9D}" type="parTrans" cxnId="{0B3EB88B-2549-4111-BBC1-F39A75228237}">
      <dgm:prSet/>
      <dgm:spPr/>
      <dgm:t>
        <a:bodyPr/>
        <a:lstStyle/>
        <a:p>
          <a:endParaRPr lang="hr-BA"/>
        </a:p>
      </dgm:t>
    </dgm:pt>
    <dgm:pt modelId="{2970CA32-2F60-4C80-B0A3-36A07AA2CE88}" type="sibTrans" cxnId="{0B3EB88B-2549-4111-BBC1-F39A75228237}">
      <dgm:prSet/>
      <dgm:spPr/>
      <dgm:t>
        <a:bodyPr/>
        <a:lstStyle/>
        <a:p>
          <a:endParaRPr lang="hr-BA"/>
        </a:p>
      </dgm:t>
    </dgm:pt>
    <dgm:pt modelId="{212CB692-89EF-4B16-8B91-DC0230E330A6}">
      <dgm:prSet phldrT="[Text]"/>
      <dgm:spPr/>
      <dgm:t>
        <a:bodyPr/>
        <a:lstStyle/>
        <a:p>
          <a:r>
            <a:rPr lang="hr-BA" dirty="0" smtClean="0"/>
            <a:t>Da li je propis jasan, konzistentan,  razumljiv i dostupan korisnicima </a:t>
          </a:r>
          <a:endParaRPr lang="hr-BA" dirty="0"/>
        </a:p>
      </dgm:t>
    </dgm:pt>
    <dgm:pt modelId="{AAD5923F-542F-4C9E-9B80-C8132DF3255C}" type="parTrans" cxnId="{C72C597D-83BF-476B-918F-5A3BA3B04158}">
      <dgm:prSet/>
      <dgm:spPr/>
      <dgm:t>
        <a:bodyPr/>
        <a:lstStyle/>
        <a:p>
          <a:endParaRPr lang="hr-BA"/>
        </a:p>
      </dgm:t>
    </dgm:pt>
    <dgm:pt modelId="{C67DAEF8-D67D-48D3-A373-B25BA2B717E7}" type="sibTrans" cxnId="{C72C597D-83BF-476B-918F-5A3BA3B04158}">
      <dgm:prSet/>
      <dgm:spPr/>
      <dgm:t>
        <a:bodyPr/>
        <a:lstStyle/>
        <a:p>
          <a:endParaRPr lang="hr-BA"/>
        </a:p>
      </dgm:t>
    </dgm:pt>
    <dgm:pt modelId="{0E4A7075-58A6-4E2D-9C78-6710FD7AE1C5}">
      <dgm:prSet/>
      <dgm:spPr/>
      <dgm:t>
        <a:bodyPr/>
        <a:lstStyle/>
        <a:p>
          <a:r>
            <a:rPr lang="hr-BA" dirty="0" smtClean="0"/>
            <a:t>Da li je regulatorni potez vlade opravdan </a:t>
          </a:r>
          <a:endParaRPr lang="hr-BA" dirty="0"/>
        </a:p>
      </dgm:t>
    </dgm:pt>
    <dgm:pt modelId="{CFE0CFD0-F532-4A7C-8F48-BC7563F4D61D}" type="parTrans" cxnId="{944B1E09-70E9-45CE-B72E-7AF06BE76CF1}">
      <dgm:prSet/>
      <dgm:spPr/>
      <dgm:t>
        <a:bodyPr/>
        <a:lstStyle/>
        <a:p>
          <a:endParaRPr lang="hr-BA"/>
        </a:p>
      </dgm:t>
    </dgm:pt>
    <dgm:pt modelId="{6AD955CC-4EC1-4C87-9195-2624984B5ED3}" type="sibTrans" cxnId="{944B1E09-70E9-45CE-B72E-7AF06BE76CF1}">
      <dgm:prSet/>
      <dgm:spPr/>
      <dgm:t>
        <a:bodyPr/>
        <a:lstStyle/>
        <a:p>
          <a:endParaRPr lang="hr-BA"/>
        </a:p>
      </dgm:t>
    </dgm:pt>
    <dgm:pt modelId="{50137CA6-79E2-4910-BF73-F7734BA82676}">
      <dgm:prSet/>
      <dgm:spPr/>
      <dgm:t>
        <a:bodyPr/>
        <a:lstStyle/>
        <a:p>
          <a:r>
            <a:rPr lang="hr-BA" dirty="0" smtClean="0"/>
            <a:t>Da li je propis najbolji oblik </a:t>
          </a:r>
          <a:endParaRPr lang="hr-BA" dirty="0"/>
        </a:p>
      </dgm:t>
    </dgm:pt>
    <dgm:pt modelId="{09A0B029-1F28-4587-8F84-0B1C234E4749}" type="parTrans" cxnId="{357327AF-F099-43E4-AE56-4280F2BF0E9F}">
      <dgm:prSet/>
      <dgm:spPr/>
      <dgm:t>
        <a:bodyPr/>
        <a:lstStyle/>
        <a:p>
          <a:endParaRPr lang="hr-BA"/>
        </a:p>
      </dgm:t>
    </dgm:pt>
    <dgm:pt modelId="{BBB54177-4B0D-498D-8A74-7CECE8867AFF}" type="sibTrans" cxnId="{357327AF-F099-43E4-AE56-4280F2BF0E9F}">
      <dgm:prSet/>
      <dgm:spPr/>
      <dgm:t>
        <a:bodyPr/>
        <a:lstStyle/>
        <a:p>
          <a:endParaRPr lang="hr-BA"/>
        </a:p>
      </dgm:t>
    </dgm:pt>
    <dgm:pt modelId="{F4AB040F-4681-4AE1-91FB-95E68D8222BE}">
      <dgm:prSet/>
      <dgm:spPr/>
      <dgm:t>
        <a:bodyPr/>
        <a:lstStyle/>
        <a:p>
          <a:r>
            <a:rPr lang="hr-BA" dirty="0" smtClean="0"/>
            <a:t>Da li postoji pravna osnova za propis </a:t>
          </a:r>
          <a:endParaRPr lang="hr-BA" dirty="0"/>
        </a:p>
      </dgm:t>
    </dgm:pt>
    <dgm:pt modelId="{24E79B0F-E2DA-4CFB-A2AD-531D268945C6}" type="parTrans" cxnId="{205D9289-211C-4887-973F-A6D83D39EB8C}">
      <dgm:prSet/>
      <dgm:spPr/>
      <dgm:t>
        <a:bodyPr/>
        <a:lstStyle/>
        <a:p>
          <a:endParaRPr lang="hr-BA"/>
        </a:p>
      </dgm:t>
    </dgm:pt>
    <dgm:pt modelId="{52ABC921-B5AC-47F3-918B-E54AF38734BC}" type="sibTrans" cxnId="{205D9289-211C-4887-973F-A6D83D39EB8C}">
      <dgm:prSet/>
      <dgm:spPr/>
      <dgm:t>
        <a:bodyPr/>
        <a:lstStyle/>
        <a:p>
          <a:endParaRPr lang="hr-BA"/>
        </a:p>
      </dgm:t>
    </dgm:pt>
    <dgm:pt modelId="{F28A9D8E-95A6-4627-9C95-5FCFBA5A9004}">
      <dgm:prSet/>
      <dgm:spPr/>
      <dgm:t>
        <a:bodyPr/>
        <a:lstStyle/>
        <a:p>
          <a:r>
            <a:rPr lang="hr-BA" dirty="0" smtClean="0"/>
            <a:t>Da li su sve </a:t>
          </a:r>
          <a:r>
            <a:rPr lang="hr-BA" dirty="0" err="1" smtClean="0"/>
            <a:t>zainteresovane</a:t>
          </a:r>
          <a:r>
            <a:rPr lang="hr-BA" dirty="0" smtClean="0"/>
            <a:t> strane imale priliku da istaknu svoje stavove </a:t>
          </a:r>
          <a:endParaRPr lang="hr-BA" dirty="0"/>
        </a:p>
      </dgm:t>
    </dgm:pt>
    <dgm:pt modelId="{5EF0FF65-E6EA-48FE-855C-545853C4F465}" type="parTrans" cxnId="{44C68A64-05E4-4F42-A799-1DE75329DDED}">
      <dgm:prSet/>
      <dgm:spPr/>
      <dgm:t>
        <a:bodyPr/>
        <a:lstStyle/>
        <a:p>
          <a:endParaRPr lang="hr-BA"/>
        </a:p>
      </dgm:t>
    </dgm:pt>
    <dgm:pt modelId="{B30A50B0-BF06-45DD-A01E-7CEAA98DD706}" type="sibTrans" cxnId="{44C68A64-05E4-4F42-A799-1DE75329DDED}">
      <dgm:prSet/>
      <dgm:spPr/>
      <dgm:t>
        <a:bodyPr/>
        <a:lstStyle/>
        <a:p>
          <a:endParaRPr lang="hr-BA"/>
        </a:p>
      </dgm:t>
    </dgm:pt>
    <dgm:pt modelId="{31287ACC-8B3A-4BB6-BB5E-4E95F079DA0B}" type="pres">
      <dgm:prSet presAssocID="{2A7CA179-91C7-440A-8B25-0052B014159A}" presName="cycle" presStyleCnt="0">
        <dgm:presLayoutVars>
          <dgm:dir/>
          <dgm:resizeHandles val="exact"/>
        </dgm:presLayoutVars>
      </dgm:prSet>
      <dgm:spPr/>
      <dgm:t>
        <a:bodyPr/>
        <a:lstStyle/>
        <a:p>
          <a:endParaRPr lang="hr-BA"/>
        </a:p>
      </dgm:t>
    </dgm:pt>
    <dgm:pt modelId="{3E72A79E-4676-446B-B6E0-1370E705C976}" type="pres">
      <dgm:prSet presAssocID="{B6C30B32-5A9C-4E94-BF3F-172F96164E6E}" presName="node" presStyleLbl="node1" presStyleIdx="0" presStyleCnt="9" custScaleX="176632" custScaleY="188518" custRadScaleRad="97630" custRadScaleInc="7902">
        <dgm:presLayoutVars>
          <dgm:bulletEnabled val="1"/>
        </dgm:presLayoutVars>
      </dgm:prSet>
      <dgm:spPr/>
      <dgm:t>
        <a:bodyPr/>
        <a:lstStyle/>
        <a:p>
          <a:endParaRPr lang="hr-BA"/>
        </a:p>
      </dgm:t>
    </dgm:pt>
    <dgm:pt modelId="{8DB23A2A-B77E-4234-941B-8D71A10BF264}" type="pres">
      <dgm:prSet presAssocID="{C4A51042-FF01-4A67-B292-4FB7645F8227}" presName="sibTrans" presStyleLbl="sibTrans2D1" presStyleIdx="0" presStyleCnt="9"/>
      <dgm:spPr/>
      <dgm:t>
        <a:bodyPr/>
        <a:lstStyle/>
        <a:p>
          <a:endParaRPr lang="hr-BA"/>
        </a:p>
      </dgm:t>
    </dgm:pt>
    <dgm:pt modelId="{BD43C0BD-B350-45D3-BEC9-880B72F257A8}" type="pres">
      <dgm:prSet presAssocID="{C4A51042-FF01-4A67-B292-4FB7645F8227}" presName="connectorText" presStyleLbl="sibTrans2D1" presStyleIdx="0" presStyleCnt="9"/>
      <dgm:spPr/>
      <dgm:t>
        <a:bodyPr/>
        <a:lstStyle/>
        <a:p>
          <a:endParaRPr lang="hr-BA"/>
        </a:p>
      </dgm:t>
    </dgm:pt>
    <dgm:pt modelId="{36CA7610-7B97-43E0-B131-52E2CF922085}" type="pres">
      <dgm:prSet presAssocID="{0E4A7075-58A6-4E2D-9C78-6710FD7AE1C5}" presName="node" presStyleLbl="node1" presStyleIdx="1" presStyleCnt="9" custScaleX="216066">
        <dgm:presLayoutVars>
          <dgm:bulletEnabled val="1"/>
        </dgm:presLayoutVars>
      </dgm:prSet>
      <dgm:spPr/>
      <dgm:t>
        <a:bodyPr/>
        <a:lstStyle/>
        <a:p>
          <a:endParaRPr lang="hr-BA"/>
        </a:p>
      </dgm:t>
    </dgm:pt>
    <dgm:pt modelId="{532817DB-364D-4DCF-AF12-BE34A5796C85}" type="pres">
      <dgm:prSet presAssocID="{6AD955CC-4EC1-4C87-9195-2624984B5ED3}" presName="sibTrans" presStyleLbl="sibTrans2D1" presStyleIdx="1" presStyleCnt="9"/>
      <dgm:spPr/>
      <dgm:t>
        <a:bodyPr/>
        <a:lstStyle/>
        <a:p>
          <a:endParaRPr lang="hr-BA"/>
        </a:p>
      </dgm:t>
    </dgm:pt>
    <dgm:pt modelId="{030693BA-E386-48C9-88FF-73044F24FF6C}" type="pres">
      <dgm:prSet presAssocID="{6AD955CC-4EC1-4C87-9195-2624984B5ED3}" presName="connectorText" presStyleLbl="sibTrans2D1" presStyleIdx="1" presStyleCnt="9"/>
      <dgm:spPr/>
      <dgm:t>
        <a:bodyPr/>
        <a:lstStyle/>
        <a:p>
          <a:endParaRPr lang="hr-BA"/>
        </a:p>
      </dgm:t>
    </dgm:pt>
    <dgm:pt modelId="{3841C390-94AC-4884-95E1-2CFDFE90E440}" type="pres">
      <dgm:prSet presAssocID="{50137CA6-79E2-4910-BF73-F7734BA82676}" presName="node" presStyleLbl="node1" presStyleIdx="2" presStyleCnt="9" custScaleX="197989" custScaleY="158161">
        <dgm:presLayoutVars>
          <dgm:bulletEnabled val="1"/>
        </dgm:presLayoutVars>
      </dgm:prSet>
      <dgm:spPr/>
      <dgm:t>
        <a:bodyPr/>
        <a:lstStyle/>
        <a:p>
          <a:endParaRPr lang="hr-BA"/>
        </a:p>
      </dgm:t>
    </dgm:pt>
    <dgm:pt modelId="{7C8AD8CF-7DB4-4867-917A-0E05548F5ED7}" type="pres">
      <dgm:prSet presAssocID="{BBB54177-4B0D-498D-8A74-7CECE8867AFF}" presName="sibTrans" presStyleLbl="sibTrans2D1" presStyleIdx="2" presStyleCnt="9"/>
      <dgm:spPr/>
      <dgm:t>
        <a:bodyPr/>
        <a:lstStyle/>
        <a:p>
          <a:endParaRPr lang="hr-BA"/>
        </a:p>
      </dgm:t>
    </dgm:pt>
    <dgm:pt modelId="{64E96420-6012-4F1E-AE60-C9D4451F4078}" type="pres">
      <dgm:prSet presAssocID="{BBB54177-4B0D-498D-8A74-7CECE8867AFF}" presName="connectorText" presStyleLbl="sibTrans2D1" presStyleIdx="2" presStyleCnt="9"/>
      <dgm:spPr/>
      <dgm:t>
        <a:bodyPr/>
        <a:lstStyle/>
        <a:p>
          <a:endParaRPr lang="hr-BA"/>
        </a:p>
      </dgm:t>
    </dgm:pt>
    <dgm:pt modelId="{0D1F5E3B-1F75-43E5-8326-0E8C55F80DBB}" type="pres">
      <dgm:prSet presAssocID="{F4AB040F-4681-4AE1-91FB-95E68D8222BE}" presName="node" presStyleLbl="node1" presStyleIdx="3" presStyleCnt="9" custScaleX="181181" custScaleY="218031">
        <dgm:presLayoutVars>
          <dgm:bulletEnabled val="1"/>
        </dgm:presLayoutVars>
      </dgm:prSet>
      <dgm:spPr/>
      <dgm:t>
        <a:bodyPr/>
        <a:lstStyle/>
        <a:p>
          <a:endParaRPr lang="hr-BA"/>
        </a:p>
      </dgm:t>
    </dgm:pt>
    <dgm:pt modelId="{95D49BC1-C9F0-4A1D-9F78-8FDEEC98582A}" type="pres">
      <dgm:prSet presAssocID="{52ABC921-B5AC-47F3-918B-E54AF38734BC}" presName="sibTrans" presStyleLbl="sibTrans2D1" presStyleIdx="3" presStyleCnt="9"/>
      <dgm:spPr/>
      <dgm:t>
        <a:bodyPr/>
        <a:lstStyle/>
        <a:p>
          <a:endParaRPr lang="hr-BA"/>
        </a:p>
      </dgm:t>
    </dgm:pt>
    <dgm:pt modelId="{AA0F7A05-2304-4458-AE31-13CE8FE1AC31}" type="pres">
      <dgm:prSet presAssocID="{52ABC921-B5AC-47F3-918B-E54AF38734BC}" presName="connectorText" presStyleLbl="sibTrans2D1" presStyleIdx="3" presStyleCnt="9"/>
      <dgm:spPr/>
      <dgm:t>
        <a:bodyPr/>
        <a:lstStyle/>
        <a:p>
          <a:endParaRPr lang="hr-BA"/>
        </a:p>
      </dgm:t>
    </dgm:pt>
    <dgm:pt modelId="{809FA636-F290-49B6-99C6-B80CB9989E03}" type="pres">
      <dgm:prSet presAssocID="{5A66EC55-D5F2-4369-8D21-2EDB073A211E}" presName="node" presStyleLbl="node1" presStyleIdx="4" presStyleCnt="9" custScaleX="136159" custScaleY="244634" custRadScaleRad="96851" custRadScaleInc="-2921">
        <dgm:presLayoutVars>
          <dgm:bulletEnabled val="1"/>
        </dgm:presLayoutVars>
      </dgm:prSet>
      <dgm:spPr/>
      <dgm:t>
        <a:bodyPr/>
        <a:lstStyle/>
        <a:p>
          <a:endParaRPr lang="hr-BA"/>
        </a:p>
      </dgm:t>
    </dgm:pt>
    <dgm:pt modelId="{135DCF22-033B-4C59-A6CC-70EE8376F0AB}" type="pres">
      <dgm:prSet presAssocID="{020F3A1D-8905-45C0-9808-AD844D5220C2}" presName="sibTrans" presStyleLbl="sibTrans2D1" presStyleIdx="4" presStyleCnt="9" custLinFactNeighborX="-34199" custLinFactNeighborY="-9422"/>
      <dgm:spPr/>
      <dgm:t>
        <a:bodyPr/>
        <a:lstStyle/>
        <a:p>
          <a:endParaRPr lang="hr-BA"/>
        </a:p>
      </dgm:t>
    </dgm:pt>
    <dgm:pt modelId="{5746920E-2FA3-46AA-8698-69B29EA75ED4}" type="pres">
      <dgm:prSet presAssocID="{020F3A1D-8905-45C0-9808-AD844D5220C2}" presName="connectorText" presStyleLbl="sibTrans2D1" presStyleIdx="4" presStyleCnt="9"/>
      <dgm:spPr/>
      <dgm:t>
        <a:bodyPr/>
        <a:lstStyle/>
        <a:p>
          <a:endParaRPr lang="hr-BA"/>
        </a:p>
      </dgm:t>
    </dgm:pt>
    <dgm:pt modelId="{90662F09-B30F-4D48-8D7E-251A2E925435}" type="pres">
      <dgm:prSet presAssocID="{76551565-CDD5-48A4-9B39-14BF8DD593AD}" presName="node" presStyleLbl="node1" presStyleIdx="5" presStyleCnt="9" custScaleX="206076" custScaleY="218031">
        <dgm:presLayoutVars>
          <dgm:bulletEnabled val="1"/>
        </dgm:presLayoutVars>
      </dgm:prSet>
      <dgm:spPr/>
      <dgm:t>
        <a:bodyPr/>
        <a:lstStyle/>
        <a:p>
          <a:endParaRPr lang="hr-BA"/>
        </a:p>
      </dgm:t>
    </dgm:pt>
    <dgm:pt modelId="{FCF1647E-46E0-4258-AE03-2093F916CA5B}" type="pres">
      <dgm:prSet presAssocID="{26CBB076-04FA-4C32-ACA8-9A0A86CB93EE}" presName="sibTrans" presStyleLbl="sibTrans2D1" presStyleIdx="5" presStyleCnt="9"/>
      <dgm:spPr/>
      <dgm:t>
        <a:bodyPr/>
        <a:lstStyle/>
        <a:p>
          <a:endParaRPr lang="hr-BA"/>
        </a:p>
      </dgm:t>
    </dgm:pt>
    <dgm:pt modelId="{0DC46BD5-888A-4A64-8410-A5408A537005}" type="pres">
      <dgm:prSet presAssocID="{26CBB076-04FA-4C32-ACA8-9A0A86CB93EE}" presName="connectorText" presStyleLbl="sibTrans2D1" presStyleIdx="5" presStyleCnt="9"/>
      <dgm:spPr/>
      <dgm:t>
        <a:bodyPr/>
        <a:lstStyle/>
        <a:p>
          <a:endParaRPr lang="hr-BA"/>
        </a:p>
      </dgm:t>
    </dgm:pt>
    <dgm:pt modelId="{02B69CE3-733A-4E53-8908-5430371997EA}" type="pres">
      <dgm:prSet presAssocID="{2ED27162-9B6C-4B08-AC0F-3F4B75784CAA}" presName="node" presStyleLbl="node1" presStyleIdx="6" presStyleCnt="9" custScaleX="235096" custScaleY="166309">
        <dgm:presLayoutVars>
          <dgm:bulletEnabled val="1"/>
        </dgm:presLayoutVars>
      </dgm:prSet>
      <dgm:spPr/>
      <dgm:t>
        <a:bodyPr/>
        <a:lstStyle/>
        <a:p>
          <a:endParaRPr lang="hr-BA"/>
        </a:p>
      </dgm:t>
    </dgm:pt>
    <dgm:pt modelId="{E2607E9C-3B9E-4ED2-BE8E-BD0497791A55}" type="pres">
      <dgm:prSet presAssocID="{2970CA32-2F60-4C80-B0A3-36A07AA2CE88}" presName="sibTrans" presStyleLbl="sibTrans2D1" presStyleIdx="6" presStyleCnt="9"/>
      <dgm:spPr/>
      <dgm:t>
        <a:bodyPr/>
        <a:lstStyle/>
        <a:p>
          <a:endParaRPr lang="hr-BA"/>
        </a:p>
      </dgm:t>
    </dgm:pt>
    <dgm:pt modelId="{4A7E19C5-B062-4996-9B67-622B9A801185}" type="pres">
      <dgm:prSet presAssocID="{2970CA32-2F60-4C80-B0A3-36A07AA2CE88}" presName="connectorText" presStyleLbl="sibTrans2D1" presStyleIdx="6" presStyleCnt="9"/>
      <dgm:spPr/>
      <dgm:t>
        <a:bodyPr/>
        <a:lstStyle/>
        <a:p>
          <a:endParaRPr lang="hr-BA"/>
        </a:p>
      </dgm:t>
    </dgm:pt>
    <dgm:pt modelId="{3AF02C3B-4FA5-4610-B393-8196255559FC}" type="pres">
      <dgm:prSet presAssocID="{F28A9D8E-95A6-4627-9C95-5FCFBA5A9004}" presName="node" presStyleLbl="node1" presStyleIdx="7" presStyleCnt="9" custScaleX="265485" custScaleY="213358">
        <dgm:presLayoutVars>
          <dgm:bulletEnabled val="1"/>
        </dgm:presLayoutVars>
      </dgm:prSet>
      <dgm:spPr/>
      <dgm:t>
        <a:bodyPr/>
        <a:lstStyle/>
        <a:p>
          <a:endParaRPr lang="hr-BA"/>
        </a:p>
      </dgm:t>
    </dgm:pt>
    <dgm:pt modelId="{D900B508-9DEA-48D9-953E-5E8D32F98F26}" type="pres">
      <dgm:prSet presAssocID="{B30A50B0-BF06-45DD-A01E-7CEAA98DD706}" presName="sibTrans" presStyleLbl="sibTrans2D1" presStyleIdx="7" presStyleCnt="9"/>
      <dgm:spPr/>
      <dgm:t>
        <a:bodyPr/>
        <a:lstStyle/>
        <a:p>
          <a:endParaRPr lang="hr-BA"/>
        </a:p>
      </dgm:t>
    </dgm:pt>
    <dgm:pt modelId="{B802F5BC-E553-4CD3-A323-4D00F2ACC161}" type="pres">
      <dgm:prSet presAssocID="{B30A50B0-BF06-45DD-A01E-7CEAA98DD706}" presName="connectorText" presStyleLbl="sibTrans2D1" presStyleIdx="7" presStyleCnt="9"/>
      <dgm:spPr/>
      <dgm:t>
        <a:bodyPr/>
        <a:lstStyle/>
        <a:p>
          <a:endParaRPr lang="hr-BA"/>
        </a:p>
      </dgm:t>
    </dgm:pt>
    <dgm:pt modelId="{2F352AFB-A9F0-497A-982E-06D48863AD1C}" type="pres">
      <dgm:prSet presAssocID="{212CB692-89EF-4B16-8B91-DC0230E330A6}" presName="node" presStyleLbl="node1" presStyleIdx="8" presStyleCnt="9" custScaleX="234228" custScaleY="128176">
        <dgm:presLayoutVars>
          <dgm:bulletEnabled val="1"/>
        </dgm:presLayoutVars>
      </dgm:prSet>
      <dgm:spPr/>
      <dgm:t>
        <a:bodyPr/>
        <a:lstStyle/>
        <a:p>
          <a:endParaRPr lang="hr-BA"/>
        </a:p>
      </dgm:t>
    </dgm:pt>
    <dgm:pt modelId="{B26B4778-2DF4-41FD-9202-9C3A66F9F362}" type="pres">
      <dgm:prSet presAssocID="{C67DAEF8-D67D-48D3-A373-B25BA2B717E7}" presName="sibTrans" presStyleLbl="sibTrans2D1" presStyleIdx="8" presStyleCnt="9"/>
      <dgm:spPr/>
      <dgm:t>
        <a:bodyPr/>
        <a:lstStyle/>
        <a:p>
          <a:endParaRPr lang="hr-BA"/>
        </a:p>
      </dgm:t>
    </dgm:pt>
    <dgm:pt modelId="{945BA4C2-242E-48B3-A989-E4F5049504F5}" type="pres">
      <dgm:prSet presAssocID="{C67DAEF8-D67D-48D3-A373-B25BA2B717E7}" presName="connectorText" presStyleLbl="sibTrans2D1" presStyleIdx="8" presStyleCnt="9"/>
      <dgm:spPr/>
      <dgm:t>
        <a:bodyPr/>
        <a:lstStyle/>
        <a:p>
          <a:endParaRPr lang="hr-BA"/>
        </a:p>
      </dgm:t>
    </dgm:pt>
  </dgm:ptLst>
  <dgm:cxnLst>
    <dgm:cxn modelId="{0B3EB88B-2549-4111-BBC1-F39A75228237}" srcId="{2A7CA179-91C7-440A-8B25-0052B014159A}" destId="{2ED27162-9B6C-4B08-AC0F-3F4B75784CAA}" srcOrd="6" destOrd="0" parTransId="{28634D14-8243-48AB-A5B6-13F649998A9D}" sibTransId="{2970CA32-2F60-4C80-B0A3-36A07AA2CE88}"/>
    <dgm:cxn modelId="{F155D4E2-AA06-4F62-AFD2-3E6823B2DB29}" type="presOf" srcId="{C4A51042-FF01-4A67-B292-4FB7645F8227}" destId="{BD43C0BD-B350-45D3-BEC9-880B72F257A8}" srcOrd="1" destOrd="0" presId="urn:microsoft.com/office/officeart/2005/8/layout/cycle2"/>
    <dgm:cxn modelId="{C72C597D-83BF-476B-918F-5A3BA3B04158}" srcId="{2A7CA179-91C7-440A-8B25-0052B014159A}" destId="{212CB692-89EF-4B16-8B91-DC0230E330A6}" srcOrd="8" destOrd="0" parTransId="{AAD5923F-542F-4C9E-9B80-C8132DF3255C}" sibTransId="{C67DAEF8-D67D-48D3-A373-B25BA2B717E7}"/>
    <dgm:cxn modelId="{DFF59C4F-A1E6-4968-93D1-3A74EF01F2FA}" srcId="{2A7CA179-91C7-440A-8B25-0052B014159A}" destId="{76551565-CDD5-48A4-9B39-14BF8DD593AD}" srcOrd="5" destOrd="0" parTransId="{73AB112F-31B8-4AC0-BD26-E6447A26C2A2}" sibTransId="{26CBB076-04FA-4C32-ACA8-9A0A86CB93EE}"/>
    <dgm:cxn modelId="{7C35DFFC-B566-4F8F-BA23-22C1DC0B74EA}" type="presOf" srcId="{76551565-CDD5-48A4-9B39-14BF8DD593AD}" destId="{90662F09-B30F-4D48-8D7E-251A2E925435}" srcOrd="0" destOrd="0" presId="urn:microsoft.com/office/officeart/2005/8/layout/cycle2"/>
    <dgm:cxn modelId="{9B39F38B-F0EE-4FE5-B4B4-9A92357B9853}" type="presOf" srcId="{020F3A1D-8905-45C0-9808-AD844D5220C2}" destId="{5746920E-2FA3-46AA-8698-69B29EA75ED4}" srcOrd="1" destOrd="0" presId="urn:microsoft.com/office/officeart/2005/8/layout/cycle2"/>
    <dgm:cxn modelId="{9E0A5201-1AD6-4580-88CB-D2BB5BF01C86}" type="presOf" srcId="{50137CA6-79E2-4910-BF73-F7734BA82676}" destId="{3841C390-94AC-4884-95E1-2CFDFE90E440}" srcOrd="0" destOrd="0" presId="urn:microsoft.com/office/officeart/2005/8/layout/cycle2"/>
    <dgm:cxn modelId="{AD2766F4-35D1-49EC-8890-4022C2C3EB63}" srcId="{2A7CA179-91C7-440A-8B25-0052B014159A}" destId="{B6C30B32-5A9C-4E94-BF3F-172F96164E6E}" srcOrd="0" destOrd="0" parTransId="{A43DD510-4C9C-45DC-ACF8-3EC2224D5347}" sibTransId="{C4A51042-FF01-4A67-B292-4FB7645F8227}"/>
    <dgm:cxn modelId="{76A0EB35-705B-47A9-A752-A014AB7DC497}" type="presOf" srcId="{C67DAEF8-D67D-48D3-A373-B25BA2B717E7}" destId="{B26B4778-2DF4-41FD-9202-9C3A66F9F362}" srcOrd="0" destOrd="0" presId="urn:microsoft.com/office/officeart/2005/8/layout/cycle2"/>
    <dgm:cxn modelId="{FDE61F92-1007-4428-B0F9-4BBC1A271F67}" type="presOf" srcId="{5A66EC55-D5F2-4369-8D21-2EDB073A211E}" destId="{809FA636-F290-49B6-99C6-B80CB9989E03}" srcOrd="0" destOrd="0" presId="urn:microsoft.com/office/officeart/2005/8/layout/cycle2"/>
    <dgm:cxn modelId="{357327AF-F099-43E4-AE56-4280F2BF0E9F}" srcId="{2A7CA179-91C7-440A-8B25-0052B014159A}" destId="{50137CA6-79E2-4910-BF73-F7734BA82676}" srcOrd="2" destOrd="0" parTransId="{09A0B029-1F28-4587-8F84-0B1C234E4749}" sibTransId="{BBB54177-4B0D-498D-8A74-7CECE8867AFF}"/>
    <dgm:cxn modelId="{BF59FB68-A07C-4CC3-9BE6-70F4875ACA71}" type="presOf" srcId="{2970CA32-2F60-4C80-B0A3-36A07AA2CE88}" destId="{4A7E19C5-B062-4996-9B67-622B9A801185}" srcOrd="1" destOrd="0" presId="urn:microsoft.com/office/officeart/2005/8/layout/cycle2"/>
    <dgm:cxn modelId="{96E7DA8A-2559-4A65-9335-EAC4DD231BF0}" type="presOf" srcId="{B30A50B0-BF06-45DD-A01E-7CEAA98DD706}" destId="{D900B508-9DEA-48D9-953E-5E8D32F98F26}" srcOrd="0" destOrd="0" presId="urn:microsoft.com/office/officeart/2005/8/layout/cycle2"/>
    <dgm:cxn modelId="{FFD405D7-3017-4B2E-A65E-B142DC7DE1CB}" type="presOf" srcId="{212CB692-89EF-4B16-8B91-DC0230E330A6}" destId="{2F352AFB-A9F0-497A-982E-06D48863AD1C}" srcOrd="0" destOrd="0" presId="urn:microsoft.com/office/officeart/2005/8/layout/cycle2"/>
    <dgm:cxn modelId="{944B1E09-70E9-45CE-B72E-7AF06BE76CF1}" srcId="{2A7CA179-91C7-440A-8B25-0052B014159A}" destId="{0E4A7075-58A6-4E2D-9C78-6710FD7AE1C5}" srcOrd="1" destOrd="0" parTransId="{CFE0CFD0-F532-4A7C-8F48-BC7563F4D61D}" sibTransId="{6AD955CC-4EC1-4C87-9195-2624984B5ED3}"/>
    <dgm:cxn modelId="{DD6A7FB0-0532-44BF-83C9-242E7F777247}" type="presOf" srcId="{2A7CA179-91C7-440A-8B25-0052B014159A}" destId="{31287ACC-8B3A-4BB6-BB5E-4E95F079DA0B}" srcOrd="0" destOrd="0" presId="urn:microsoft.com/office/officeart/2005/8/layout/cycle2"/>
    <dgm:cxn modelId="{205D9289-211C-4887-973F-A6D83D39EB8C}" srcId="{2A7CA179-91C7-440A-8B25-0052B014159A}" destId="{F4AB040F-4681-4AE1-91FB-95E68D8222BE}" srcOrd="3" destOrd="0" parTransId="{24E79B0F-E2DA-4CFB-A2AD-531D268945C6}" sibTransId="{52ABC921-B5AC-47F3-918B-E54AF38734BC}"/>
    <dgm:cxn modelId="{C1284ECA-3D68-4029-A6AF-163123F7210D}" type="presOf" srcId="{2ED27162-9B6C-4B08-AC0F-3F4B75784CAA}" destId="{02B69CE3-733A-4E53-8908-5430371997EA}" srcOrd="0" destOrd="0" presId="urn:microsoft.com/office/officeart/2005/8/layout/cycle2"/>
    <dgm:cxn modelId="{C8C7A152-6E19-4CD9-8E0F-B6B311B24DDB}" type="presOf" srcId="{BBB54177-4B0D-498D-8A74-7CECE8867AFF}" destId="{7C8AD8CF-7DB4-4867-917A-0E05548F5ED7}" srcOrd="0" destOrd="0" presId="urn:microsoft.com/office/officeart/2005/8/layout/cycle2"/>
    <dgm:cxn modelId="{E083F338-ABD3-4578-AAAD-FA842AF46FF3}" type="presOf" srcId="{C4A51042-FF01-4A67-B292-4FB7645F8227}" destId="{8DB23A2A-B77E-4234-941B-8D71A10BF264}" srcOrd="0" destOrd="0" presId="urn:microsoft.com/office/officeart/2005/8/layout/cycle2"/>
    <dgm:cxn modelId="{1F34634C-2DDF-4500-81B4-899DCA69AE4E}" srcId="{2A7CA179-91C7-440A-8B25-0052B014159A}" destId="{5A66EC55-D5F2-4369-8D21-2EDB073A211E}" srcOrd="4" destOrd="0" parTransId="{2BA4CF70-571C-4670-8A00-8D5DF3236447}" sibTransId="{020F3A1D-8905-45C0-9808-AD844D5220C2}"/>
    <dgm:cxn modelId="{16DCE9E1-7535-434F-A019-2336D08AC545}" type="presOf" srcId="{B30A50B0-BF06-45DD-A01E-7CEAA98DD706}" destId="{B802F5BC-E553-4CD3-A323-4D00F2ACC161}" srcOrd="1" destOrd="0" presId="urn:microsoft.com/office/officeart/2005/8/layout/cycle2"/>
    <dgm:cxn modelId="{952FFAAF-B4BC-4F91-B0EF-1B93B960A992}" type="presOf" srcId="{B6C30B32-5A9C-4E94-BF3F-172F96164E6E}" destId="{3E72A79E-4676-446B-B6E0-1370E705C976}" srcOrd="0" destOrd="0" presId="urn:microsoft.com/office/officeart/2005/8/layout/cycle2"/>
    <dgm:cxn modelId="{ACDA501E-EE82-47A2-B644-AD6336F54DB0}" type="presOf" srcId="{F28A9D8E-95A6-4627-9C95-5FCFBA5A9004}" destId="{3AF02C3B-4FA5-4610-B393-8196255559FC}" srcOrd="0" destOrd="0" presId="urn:microsoft.com/office/officeart/2005/8/layout/cycle2"/>
    <dgm:cxn modelId="{11B1EA73-FE12-449A-A662-456C0E49C01A}" type="presOf" srcId="{C67DAEF8-D67D-48D3-A373-B25BA2B717E7}" destId="{945BA4C2-242E-48B3-A989-E4F5049504F5}" srcOrd="1" destOrd="0" presId="urn:microsoft.com/office/officeart/2005/8/layout/cycle2"/>
    <dgm:cxn modelId="{59194A0B-DB01-45B0-ACA6-0F0591C3A0B2}" type="presOf" srcId="{F4AB040F-4681-4AE1-91FB-95E68D8222BE}" destId="{0D1F5E3B-1F75-43E5-8326-0E8C55F80DBB}" srcOrd="0" destOrd="0" presId="urn:microsoft.com/office/officeart/2005/8/layout/cycle2"/>
    <dgm:cxn modelId="{E39BA1E8-41AB-4F83-BD23-95B97A2C6B56}" type="presOf" srcId="{6AD955CC-4EC1-4C87-9195-2624984B5ED3}" destId="{030693BA-E386-48C9-88FF-73044F24FF6C}" srcOrd="1" destOrd="0" presId="urn:microsoft.com/office/officeart/2005/8/layout/cycle2"/>
    <dgm:cxn modelId="{E850893F-2B98-4092-B605-28DD57408DA4}" type="presOf" srcId="{52ABC921-B5AC-47F3-918B-E54AF38734BC}" destId="{95D49BC1-C9F0-4A1D-9F78-8FDEEC98582A}" srcOrd="0" destOrd="0" presId="urn:microsoft.com/office/officeart/2005/8/layout/cycle2"/>
    <dgm:cxn modelId="{12735845-D236-4B9C-96CD-0DEC4AD33988}" type="presOf" srcId="{6AD955CC-4EC1-4C87-9195-2624984B5ED3}" destId="{532817DB-364D-4DCF-AF12-BE34A5796C85}" srcOrd="0" destOrd="0" presId="urn:microsoft.com/office/officeart/2005/8/layout/cycle2"/>
    <dgm:cxn modelId="{449A345C-E98D-483C-AF7C-0A319E1E48F7}" type="presOf" srcId="{26CBB076-04FA-4C32-ACA8-9A0A86CB93EE}" destId="{FCF1647E-46E0-4258-AE03-2093F916CA5B}" srcOrd="0" destOrd="0" presId="urn:microsoft.com/office/officeart/2005/8/layout/cycle2"/>
    <dgm:cxn modelId="{DBB84BC4-1841-4681-8431-B641C3A8FF8D}" type="presOf" srcId="{52ABC921-B5AC-47F3-918B-E54AF38734BC}" destId="{AA0F7A05-2304-4458-AE31-13CE8FE1AC31}" srcOrd="1" destOrd="0" presId="urn:microsoft.com/office/officeart/2005/8/layout/cycle2"/>
    <dgm:cxn modelId="{38A78B40-2DC0-40F3-BD85-4571BBEE5A5B}" type="presOf" srcId="{020F3A1D-8905-45C0-9808-AD844D5220C2}" destId="{135DCF22-033B-4C59-A6CC-70EE8376F0AB}" srcOrd="0" destOrd="0" presId="urn:microsoft.com/office/officeart/2005/8/layout/cycle2"/>
    <dgm:cxn modelId="{03D0B92B-7A94-4F37-B349-52026F0C36E0}" type="presOf" srcId="{2970CA32-2F60-4C80-B0A3-36A07AA2CE88}" destId="{E2607E9C-3B9E-4ED2-BE8E-BD0497791A55}" srcOrd="0" destOrd="0" presId="urn:microsoft.com/office/officeart/2005/8/layout/cycle2"/>
    <dgm:cxn modelId="{44C68A64-05E4-4F42-A799-1DE75329DDED}" srcId="{2A7CA179-91C7-440A-8B25-0052B014159A}" destId="{F28A9D8E-95A6-4627-9C95-5FCFBA5A9004}" srcOrd="7" destOrd="0" parTransId="{5EF0FF65-E6EA-48FE-855C-545853C4F465}" sibTransId="{B30A50B0-BF06-45DD-A01E-7CEAA98DD706}"/>
    <dgm:cxn modelId="{9B91A8AB-7D45-4BBA-BBF8-9D2DBBBBD40D}" type="presOf" srcId="{26CBB076-04FA-4C32-ACA8-9A0A86CB93EE}" destId="{0DC46BD5-888A-4A64-8410-A5408A537005}" srcOrd="1" destOrd="0" presId="urn:microsoft.com/office/officeart/2005/8/layout/cycle2"/>
    <dgm:cxn modelId="{55EAC516-2242-427B-B647-AF51A46A3B9E}" type="presOf" srcId="{0E4A7075-58A6-4E2D-9C78-6710FD7AE1C5}" destId="{36CA7610-7B97-43E0-B131-52E2CF922085}" srcOrd="0" destOrd="0" presId="urn:microsoft.com/office/officeart/2005/8/layout/cycle2"/>
    <dgm:cxn modelId="{58CC63B3-9DC0-4B84-89AD-630D9A105D6E}" type="presOf" srcId="{BBB54177-4B0D-498D-8A74-7CECE8867AFF}" destId="{64E96420-6012-4F1E-AE60-C9D4451F4078}" srcOrd="1" destOrd="0" presId="urn:microsoft.com/office/officeart/2005/8/layout/cycle2"/>
    <dgm:cxn modelId="{982F28F3-1DCF-4061-99B2-8630E0C55167}" type="presParOf" srcId="{31287ACC-8B3A-4BB6-BB5E-4E95F079DA0B}" destId="{3E72A79E-4676-446B-B6E0-1370E705C976}" srcOrd="0" destOrd="0" presId="urn:microsoft.com/office/officeart/2005/8/layout/cycle2"/>
    <dgm:cxn modelId="{DDD676DA-5619-4033-A919-FE7A607B4E04}" type="presParOf" srcId="{31287ACC-8B3A-4BB6-BB5E-4E95F079DA0B}" destId="{8DB23A2A-B77E-4234-941B-8D71A10BF264}" srcOrd="1" destOrd="0" presId="urn:microsoft.com/office/officeart/2005/8/layout/cycle2"/>
    <dgm:cxn modelId="{95008538-ABFE-43BF-8C6F-047796B6803E}" type="presParOf" srcId="{8DB23A2A-B77E-4234-941B-8D71A10BF264}" destId="{BD43C0BD-B350-45D3-BEC9-880B72F257A8}" srcOrd="0" destOrd="0" presId="urn:microsoft.com/office/officeart/2005/8/layout/cycle2"/>
    <dgm:cxn modelId="{2C101BCD-6ADD-46E7-B81D-B78AE48A778D}" type="presParOf" srcId="{31287ACC-8B3A-4BB6-BB5E-4E95F079DA0B}" destId="{36CA7610-7B97-43E0-B131-52E2CF922085}" srcOrd="2" destOrd="0" presId="urn:microsoft.com/office/officeart/2005/8/layout/cycle2"/>
    <dgm:cxn modelId="{7027EF3E-804A-46EE-94B5-9FF0A8DF08D9}" type="presParOf" srcId="{31287ACC-8B3A-4BB6-BB5E-4E95F079DA0B}" destId="{532817DB-364D-4DCF-AF12-BE34A5796C85}" srcOrd="3" destOrd="0" presId="urn:microsoft.com/office/officeart/2005/8/layout/cycle2"/>
    <dgm:cxn modelId="{E8BCF7E9-E877-41DC-A0FB-B0C3A1256973}" type="presParOf" srcId="{532817DB-364D-4DCF-AF12-BE34A5796C85}" destId="{030693BA-E386-48C9-88FF-73044F24FF6C}" srcOrd="0" destOrd="0" presId="urn:microsoft.com/office/officeart/2005/8/layout/cycle2"/>
    <dgm:cxn modelId="{059B0CAE-100B-4391-9A68-11726342B7B3}" type="presParOf" srcId="{31287ACC-8B3A-4BB6-BB5E-4E95F079DA0B}" destId="{3841C390-94AC-4884-95E1-2CFDFE90E440}" srcOrd="4" destOrd="0" presId="urn:microsoft.com/office/officeart/2005/8/layout/cycle2"/>
    <dgm:cxn modelId="{7691888A-8B8F-491A-B661-086D41A387F1}" type="presParOf" srcId="{31287ACC-8B3A-4BB6-BB5E-4E95F079DA0B}" destId="{7C8AD8CF-7DB4-4867-917A-0E05548F5ED7}" srcOrd="5" destOrd="0" presId="urn:microsoft.com/office/officeart/2005/8/layout/cycle2"/>
    <dgm:cxn modelId="{E269DA4A-B69C-402A-A314-4CCE9BEFA7FA}" type="presParOf" srcId="{7C8AD8CF-7DB4-4867-917A-0E05548F5ED7}" destId="{64E96420-6012-4F1E-AE60-C9D4451F4078}" srcOrd="0" destOrd="0" presId="urn:microsoft.com/office/officeart/2005/8/layout/cycle2"/>
    <dgm:cxn modelId="{6393E713-9BCF-4857-B768-7A1B60F72AB9}" type="presParOf" srcId="{31287ACC-8B3A-4BB6-BB5E-4E95F079DA0B}" destId="{0D1F5E3B-1F75-43E5-8326-0E8C55F80DBB}" srcOrd="6" destOrd="0" presId="urn:microsoft.com/office/officeart/2005/8/layout/cycle2"/>
    <dgm:cxn modelId="{49DD49F2-A911-4A8A-8E39-FD1D69964F46}" type="presParOf" srcId="{31287ACC-8B3A-4BB6-BB5E-4E95F079DA0B}" destId="{95D49BC1-C9F0-4A1D-9F78-8FDEEC98582A}" srcOrd="7" destOrd="0" presId="urn:microsoft.com/office/officeart/2005/8/layout/cycle2"/>
    <dgm:cxn modelId="{898BFC43-56C3-430E-809E-7C05024A27F0}" type="presParOf" srcId="{95D49BC1-C9F0-4A1D-9F78-8FDEEC98582A}" destId="{AA0F7A05-2304-4458-AE31-13CE8FE1AC31}" srcOrd="0" destOrd="0" presId="urn:microsoft.com/office/officeart/2005/8/layout/cycle2"/>
    <dgm:cxn modelId="{8DACD73F-1A0B-46A6-BCCD-21EEFF97A424}" type="presParOf" srcId="{31287ACC-8B3A-4BB6-BB5E-4E95F079DA0B}" destId="{809FA636-F290-49B6-99C6-B80CB9989E03}" srcOrd="8" destOrd="0" presId="urn:microsoft.com/office/officeart/2005/8/layout/cycle2"/>
    <dgm:cxn modelId="{896D5081-1878-4A7C-AD98-118F62EBBEA5}" type="presParOf" srcId="{31287ACC-8B3A-4BB6-BB5E-4E95F079DA0B}" destId="{135DCF22-033B-4C59-A6CC-70EE8376F0AB}" srcOrd="9" destOrd="0" presId="urn:microsoft.com/office/officeart/2005/8/layout/cycle2"/>
    <dgm:cxn modelId="{52156B62-2CBE-4991-ADF1-DEC48A2B54D0}" type="presParOf" srcId="{135DCF22-033B-4C59-A6CC-70EE8376F0AB}" destId="{5746920E-2FA3-46AA-8698-69B29EA75ED4}" srcOrd="0" destOrd="0" presId="urn:microsoft.com/office/officeart/2005/8/layout/cycle2"/>
    <dgm:cxn modelId="{5240B38F-2C5F-41E5-B4D7-DAFDB6C7B6A9}" type="presParOf" srcId="{31287ACC-8B3A-4BB6-BB5E-4E95F079DA0B}" destId="{90662F09-B30F-4D48-8D7E-251A2E925435}" srcOrd="10" destOrd="0" presId="urn:microsoft.com/office/officeart/2005/8/layout/cycle2"/>
    <dgm:cxn modelId="{38BC7A6F-215C-4ACB-9FA8-695552DE90B0}" type="presParOf" srcId="{31287ACC-8B3A-4BB6-BB5E-4E95F079DA0B}" destId="{FCF1647E-46E0-4258-AE03-2093F916CA5B}" srcOrd="11" destOrd="0" presId="urn:microsoft.com/office/officeart/2005/8/layout/cycle2"/>
    <dgm:cxn modelId="{EC0A1782-CD5C-4707-AA97-313170EB0B41}" type="presParOf" srcId="{FCF1647E-46E0-4258-AE03-2093F916CA5B}" destId="{0DC46BD5-888A-4A64-8410-A5408A537005}" srcOrd="0" destOrd="0" presId="urn:microsoft.com/office/officeart/2005/8/layout/cycle2"/>
    <dgm:cxn modelId="{A83C4866-6636-47B3-B135-5870A0D39F64}" type="presParOf" srcId="{31287ACC-8B3A-4BB6-BB5E-4E95F079DA0B}" destId="{02B69CE3-733A-4E53-8908-5430371997EA}" srcOrd="12" destOrd="0" presId="urn:microsoft.com/office/officeart/2005/8/layout/cycle2"/>
    <dgm:cxn modelId="{6AE751F0-61EB-450E-A1D6-9CDADB2CAF61}" type="presParOf" srcId="{31287ACC-8B3A-4BB6-BB5E-4E95F079DA0B}" destId="{E2607E9C-3B9E-4ED2-BE8E-BD0497791A55}" srcOrd="13" destOrd="0" presId="urn:microsoft.com/office/officeart/2005/8/layout/cycle2"/>
    <dgm:cxn modelId="{374DF211-A28A-4C95-9F15-BCCDACAC9325}" type="presParOf" srcId="{E2607E9C-3B9E-4ED2-BE8E-BD0497791A55}" destId="{4A7E19C5-B062-4996-9B67-622B9A801185}" srcOrd="0" destOrd="0" presId="urn:microsoft.com/office/officeart/2005/8/layout/cycle2"/>
    <dgm:cxn modelId="{E1FE25AE-47A6-43DA-AF02-6C90E8270A1A}" type="presParOf" srcId="{31287ACC-8B3A-4BB6-BB5E-4E95F079DA0B}" destId="{3AF02C3B-4FA5-4610-B393-8196255559FC}" srcOrd="14" destOrd="0" presId="urn:microsoft.com/office/officeart/2005/8/layout/cycle2"/>
    <dgm:cxn modelId="{8F051CBD-B060-4B83-8A95-5A25704D65DF}" type="presParOf" srcId="{31287ACC-8B3A-4BB6-BB5E-4E95F079DA0B}" destId="{D900B508-9DEA-48D9-953E-5E8D32F98F26}" srcOrd="15" destOrd="0" presId="urn:microsoft.com/office/officeart/2005/8/layout/cycle2"/>
    <dgm:cxn modelId="{2763D155-E664-470B-A70C-8AF64054A4E2}" type="presParOf" srcId="{D900B508-9DEA-48D9-953E-5E8D32F98F26}" destId="{B802F5BC-E553-4CD3-A323-4D00F2ACC161}" srcOrd="0" destOrd="0" presId="urn:microsoft.com/office/officeart/2005/8/layout/cycle2"/>
    <dgm:cxn modelId="{BD89CFD7-F7CC-4628-B8AA-7C8F49DCD030}" type="presParOf" srcId="{31287ACC-8B3A-4BB6-BB5E-4E95F079DA0B}" destId="{2F352AFB-A9F0-497A-982E-06D48863AD1C}" srcOrd="16" destOrd="0" presId="urn:microsoft.com/office/officeart/2005/8/layout/cycle2"/>
    <dgm:cxn modelId="{DA5D5AD2-469A-4FB4-A245-936AA17183EC}" type="presParOf" srcId="{31287ACC-8B3A-4BB6-BB5E-4E95F079DA0B}" destId="{B26B4778-2DF4-41FD-9202-9C3A66F9F362}" srcOrd="17" destOrd="0" presId="urn:microsoft.com/office/officeart/2005/8/layout/cycle2"/>
    <dgm:cxn modelId="{C161D0FB-7BD5-444C-B144-124F4F8B7F1E}" type="presParOf" srcId="{B26B4778-2DF4-41FD-9202-9C3A66F9F362}" destId="{945BA4C2-242E-48B3-A989-E4F5049504F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961DDD-8DD4-4ED4-A138-1581C2B21866}" type="doc">
      <dgm:prSet loTypeId="urn:microsoft.com/office/officeart/2005/8/layout/hProcess9" loCatId="process" qsTypeId="urn:microsoft.com/office/officeart/2005/8/quickstyle/simple1" qsCatId="simple" csTypeId="urn:microsoft.com/office/officeart/2005/8/colors/colorful1#2" csCatId="colorful" phldr="1"/>
      <dgm:spPr/>
    </dgm:pt>
    <dgm:pt modelId="{BEF3B926-6A10-462C-B49D-AC56867F2F29}">
      <dgm:prSet phldrT="[Text]"/>
      <dgm:spPr/>
      <dgm:t>
        <a:bodyPr/>
        <a:lstStyle/>
        <a:p>
          <a:r>
            <a:rPr lang="hr-BA" dirty="0" smtClean="0"/>
            <a:t>Formiranje radne grupe </a:t>
          </a:r>
          <a:endParaRPr lang="hr-BA" dirty="0"/>
        </a:p>
      </dgm:t>
    </dgm:pt>
    <dgm:pt modelId="{E69AA3D3-BC62-494A-A8FE-60F60A7F4CA0}" type="parTrans" cxnId="{1D64598C-4257-4CA1-8890-7648A989F470}">
      <dgm:prSet/>
      <dgm:spPr/>
      <dgm:t>
        <a:bodyPr/>
        <a:lstStyle/>
        <a:p>
          <a:endParaRPr lang="hr-BA"/>
        </a:p>
      </dgm:t>
    </dgm:pt>
    <dgm:pt modelId="{733360E4-3687-4244-B8B5-9FFC944E5866}" type="sibTrans" cxnId="{1D64598C-4257-4CA1-8890-7648A989F470}">
      <dgm:prSet/>
      <dgm:spPr/>
      <dgm:t>
        <a:bodyPr/>
        <a:lstStyle/>
        <a:p>
          <a:endParaRPr lang="hr-BA"/>
        </a:p>
      </dgm:t>
    </dgm:pt>
    <dgm:pt modelId="{40A313B8-5C21-4BC9-9AD5-CA9B92775108}">
      <dgm:prSet phldrT="[Text]"/>
      <dgm:spPr/>
      <dgm:t>
        <a:bodyPr/>
        <a:lstStyle/>
        <a:p>
          <a:r>
            <a:rPr lang="hr-BA" dirty="0" smtClean="0"/>
            <a:t>Razmotriti pouzdane indikatore i kriterije na osnovu kojih će se vršiti evaluacija </a:t>
          </a:r>
          <a:endParaRPr lang="hr-BA" dirty="0"/>
        </a:p>
      </dgm:t>
    </dgm:pt>
    <dgm:pt modelId="{DD0D3A98-119A-47CE-9C63-7B17238DAD62}" type="parTrans" cxnId="{45B279B2-8B98-4BBD-A6E9-2BD3BF32730A}">
      <dgm:prSet/>
      <dgm:spPr/>
      <dgm:t>
        <a:bodyPr/>
        <a:lstStyle/>
        <a:p>
          <a:endParaRPr lang="hr-BA"/>
        </a:p>
      </dgm:t>
    </dgm:pt>
    <dgm:pt modelId="{5ADC9D0B-81EE-42EE-9E03-D13E49F85139}" type="sibTrans" cxnId="{45B279B2-8B98-4BBD-A6E9-2BD3BF32730A}">
      <dgm:prSet/>
      <dgm:spPr/>
      <dgm:t>
        <a:bodyPr/>
        <a:lstStyle/>
        <a:p>
          <a:endParaRPr lang="hr-BA"/>
        </a:p>
      </dgm:t>
    </dgm:pt>
    <dgm:pt modelId="{8373EFA9-9F41-4FD9-A2D7-6F7607D729BE}">
      <dgm:prSet phldrT="[Text]"/>
      <dgm:spPr/>
      <dgm:t>
        <a:bodyPr/>
        <a:lstStyle/>
        <a:p>
          <a:r>
            <a:rPr lang="hr-BA" dirty="0" smtClean="0"/>
            <a:t>Razmotriti pitanja implementacije i nadzora nad primjenom </a:t>
          </a:r>
          <a:endParaRPr lang="hr-BA" dirty="0"/>
        </a:p>
      </dgm:t>
    </dgm:pt>
    <dgm:pt modelId="{932451C6-480D-470E-9031-BF41FF468EBA}" type="parTrans" cxnId="{F5B05F24-5E41-4F85-AD67-8514CBF4C4DA}">
      <dgm:prSet/>
      <dgm:spPr/>
      <dgm:t>
        <a:bodyPr/>
        <a:lstStyle/>
        <a:p>
          <a:endParaRPr lang="hr-BA"/>
        </a:p>
      </dgm:t>
    </dgm:pt>
    <dgm:pt modelId="{9EBE8A44-E494-4740-B31C-12E7BC5B6490}" type="sibTrans" cxnId="{F5B05F24-5E41-4F85-AD67-8514CBF4C4DA}">
      <dgm:prSet/>
      <dgm:spPr/>
      <dgm:t>
        <a:bodyPr/>
        <a:lstStyle/>
        <a:p>
          <a:endParaRPr lang="hr-BA"/>
        </a:p>
      </dgm:t>
    </dgm:pt>
    <dgm:pt modelId="{AC85641E-E51D-4044-AFBE-E46556B0F5C4}" type="pres">
      <dgm:prSet presAssocID="{EF961DDD-8DD4-4ED4-A138-1581C2B21866}" presName="CompostProcess" presStyleCnt="0">
        <dgm:presLayoutVars>
          <dgm:dir/>
          <dgm:resizeHandles val="exact"/>
        </dgm:presLayoutVars>
      </dgm:prSet>
      <dgm:spPr/>
    </dgm:pt>
    <dgm:pt modelId="{2174C875-83CF-4524-888C-12E23DAA8676}" type="pres">
      <dgm:prSet presAssocID="{EF961DDD-8DD4-4ED4-A138-1581C2B21866}" presName="arrow" presStyleLbl="bgShp" presStyleIdx="0" presStyleCnt="1"/>
      <dgm:spPr/>
    </dgm:pt>
    <dgm:pt modelId="{22205B42-4C31-46A9-8735-4B29E82C1140}" type="pres">
      <dgm:prSet presAssocID="{EF961DDD-8DD4-4ED4-A138-1581C2B21866}" presName="linearProcess" presStyleCnt="0"/>
      <dgm:spPr/>
    </dgm:pt>
    <dgm:pt modelId="{A397C029-1859-4B34-B34E-FABB7290975F}" type="pres">
      <dgm:prSet presAssocID="{BEF3B926-6A10-462C-B49D-AC56867F2F29}" presName="textNode" presStyleLbl="node1" presStyleIdx="0" presStyleCnt="3">
        <dgm:presLayoutVars>
          <dgm:bulletEnabled val="1"/>
        </dgm:presLayoutVars>
      </dgm:prSet>
      <dgm:spPr/>
      <dgm:t>
        <a:bodyPr/>
        <a:lstStyle/>
        <a:p>
          <a:endParaRPr lang="hr-BA"/>
        </a:p>
      </dgm:t>
    </dgm:pt>
    <dgm:pt modelId="{095F274F-A5B8-495F-A2DB-B90A1F8A2B55}" type="pres">
      <dgm:prSet presAssocID="{733360E4-3687-4244-B8B5-9FFC944E5866}" presName="sibTrans" presStyleCnt="0"/>
      <dgm:spPr/>
    </dgm:pt>
    <dgm:pt modelId="{85FCA36F-23B1-48D8-AFF3-57C79BA3DBC1}" type="pres">
      <dgm:prSet presAssocID="{40A313B8-5C21-4BC9-9AD5-CA9B92775108}" presName="textNode" presStyleLbl="node1" presStyleIdx="1" presStyleCnt="3">
        <dgm:presLayoutVars>
          <dgm:bulletEnabled val="1"/>
        </dgm:presLayoutVars>
      </dgm:prSet>
      <dgm:spPr/>
      <dgm:t>
        <a:bodyPr/>
        <a:lstStyle/>
        <a:p>
          <a:endParaRPr lang="hr-BA"/>
        </a:p>
      </dgm:t>
    </dgm:pt>
    <dgm:pt modelId="{06DD254E-80C2-4DA5-81FA-40E7BA2133F1}" type="pres">
      <dgm:prSet presAssocID="{5ADC9D0B-81EE-42EE-9E03-D13E49F85139}" presName="sibTrans" presStyleCnt="0"/>
      <dgm:spPr/>
    </dgm:pt>
    <dgm:pt modelId="{D4A97C30-F979-4967-A945-4BBCCA95AE51}" type="pres">
      <dgm:prSet presAssocID="{8373EFA9-9F41-4FD9-A2D7-6F7607D729BE}" presName="textNode" presStyleLbl="node1" presStyleIdx="2" presStyleCnt="3">
        <dgm:presLayoutVars>
          <dgm:bulletEnabled val="1"/>
        </dgm:presLayoutVars>
      </dgm:prSet>
      <dgm:spPr/>
      <dgm:t>
        <a:bodyPr/>
        <a:lstStyle/>
        <a:p>
          <a:endParaRPr lang="hr-BA"/>
        </a:p>
      </dgm:t>
    </dgm:pt>
  </dgm:ptLst>
  <dgm:cxnLst>
    <dgm:cxn modelId="{45B279B2-8B98-4BBD-A6E9-2BD3BF32730A}" srcId="{EF961DDD-8DD4-4ED4-A138-1581C2B21866}" destId="{40A313B8-5C21-4BC9-9AD5-CA9B92775108}" srcOrd="1" destOrd="0" parTransId="{DD0D3A98-119A-47CE-9C63-7B17238DAD62}" sibTransId="{5ADC9D0B-81EE-42EE-9E03-D13E49F85139}"/>
    <dgm:cxn modelId="{F5B05F24-5E41-4F85-AD67-8514CBF4C4DA}" srcId="{EF961DDD-8DD4-4ED4-A138-1581C2B21866}" destId="{8373EFA9-9F41-4FD9-A2D7-6F7607D729BE}" srcOrd="2" destOrd="0" parTransId="{932451C6-480D-470E-9031-BF41FF468EBA}" sibTransId="{9EBE8A44-E494-4740-B31C-12E7BC5B6490}"/>
    <dgm:cxn modelId="{22B32287-328C-49AE-A880-56241882B8F3}" type="presOf" srcId="{40A313B8-5C21-4BC9-9AD5-CA9B92775108}" destId="{85FCA36F-23B1-48D8-AFF3-57C79BA3DBC1}" srcOrd="0" destOrd="0" presId="urn:microsoft.com/office/officeart/2005/8/layout/hProcess9"/>
    <dgm:cxn modelId="{1D64598C-4257-4CA1-8890-7648A989F470}" srcId="{EF961DDD-8DD4-4ED4-A138-1581C2B21866}" destId="{BEF3B926-6A10-462C-B49D-AC56867F2F29}" srcOrd="0" destOrd="0" parTransId="{E69AA3D3-BC62-494A-A8FE-60F60A7F4CA0}" sibTransId="{733360E4-3687-4244-B8B5-9FFC944E5866}"/>
    <dgm:cxn modelId="{CE072129-FCED-4637-916F-A4FB6E94DE26}" type="presOf" srcId="{8373EFA9-9F41-4FD9-A2D7-6F7607D729BE}" destId="{D4A97C30-F979-4967-A945-4BBCCA95AE51}" srcOrd="0" destOrd="0" presId="urn:microsoft.com/office/officeart/2005/8/layout/hProcess9"/>
    <dgm:cxn modelId="{6A3348ED-E495-47D8-854E-62760383344D}" type="presOf" srcId="{EF961DDD-8DD4-4ED4-A138-1581C2B21866}" destId="{AC85641E-E51D-4044-AFBE-E46556B0F5C4}" srcOrd="0" destOrd="0" presId="urn:microsoft.com/office/officeart/2005/8/layout/hProcess9"/>
    <dgm:cxn modelId="{2DFF6E3B-A281-4B2F-BCA2-F283AE0265D3}" type="presOf" srcId="{BEF3B926-6A10-462C-B49D-AC56867F2F29}" destId="{A397C029-1859-4B34-B34E-FABB7290975F}" srcOrd="0" destOrd="0" presId="urn:microsoft.com/office/officeart/2005/8/layout/hProcess9"/>
    <dgm:cxn modelId="{E7572E5A-3670-4489-8D13-E88D883ED0E8}" type="presParOf" srcId="{AC85641E-E51D-4044-AFBE-E46556B0F5C4}" destId="{2174C875-83CF-4524-888C-12E23DAA8676}" srcOrd="0" destOrd="0" presId="urn:microsoft.com/office/officeart/2005/8/layout/hProcess9"/>
    <dgm:cxn modelId="{D26AE79F-2BDA-49F2-8AFC-C9878DD6A5D8}" type="presParOf" srcId="{AC85641E-E51D-4044-AFBE-E46556B0F5C4}" destId="{22205B42-4C31-46A9-8735-4B29E82C1140}" srcOrd="1" destOrd="0" presId="urn:microsoft.com/office/officeart/2005/8/layout/hProcess9"/>
    <dgm:cxn modelId="{C7593AEE-BB84-4F14-8A3C-DDFC4605DF74}" type="presParOf" srcId="{22205B42-4C31-46A9-8735-4B29E82C1140}" destId="{A397C029-1859-4B34-B34E-FABB7290975F}" srcOrd="0" destOrd="0" presId="urn:microsoft.com/office/officeart/2005/8/layout/hProcess9"/>
    <dgm:cxn modelId="{54C1F1BC-222C-440C-9CD2-4CD7A9477E96}" type="presParOf" srcId="{22205B42-4C31-46A9-8735-4B29E82C1140}" destId="{095F274F-A5B8-495F-A2DB-B90A1F8A2B55}" srcOrd="1" destOrd="0" presId="urn:microsoft.com/office/officeart/2005/8/layout/hProcess9"/>
    <dgm:cxn modelId="{5A4AAFA3-11E8-4D45-8FF4-DB8C64E653DC}" type="presParOf" srcId="{22205B42-4C31-46A9-8735-4B29E82C1140}" destId="{85FCA36F-23B1-48D8-AFF3-57C79BA3DBC1}" srcOrd="2" destOrd="0" presId="urn:microsoft.com/office/officeart/2005/8/layout/hProcess9"/>
    <dgm:cxn modelId="{BBB8F6E7-26B4-4B46-BD76-3E4677182A1E}" type="presParOf" srcId="{22205B42-4C31-46A9-8735-4B29E82C1140}" destId="{06DD254E-80C2-4DA5-81FA-40E7BA2133F1}" srcOrd="3" destOrd="0" presId="urn:microsoft.com/office/officeart/2005/8/layout/hProcess9"/>
    <dgm:cxn modelId="{69555AC5-8D8A-4AFC-8B8E-70010D2A7227}" type="presParOf" srcId="{22205B42-4C31-46A9-8735-4B29E82C1140}" destId="{D4A97C30-F979-4967-A945-4BBCCA95AE5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45037C-E62A-48BC-A51E-E3FD78859992}"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hr-BA"/>
        </a:p>
      </dgm:t>
    </dgm:pt>
    <dgm:pt modelId="{44E0657F-54C6-441E-B51C-F92812D7CA0C}">
      <dgm:prSet phldrT="[Text]"/>
      <dgm:spPr/>
      <dgm:t>
        <a:bodyPr/>
        <a:lstStyle/>
        <a:p>
          <a:r>
            <a:rPr lang="hr-BA" dirty="0" smtClean="0"/>
            <a:t>Posljedice </a:t>
          </a:r>
          <a:endParaRPr lang="hr-BA" dirty="0"/>
        </a:p>
      </dgm:t>
    </dgm:pt>
    <dgm:pt modelId="{1E7B0D18-FF64-485F-BEE3-5DB22982CEB8}" type="parTrans" cxnId="{68183704-3318-4975-8D5B-EF30205201C5}">
      <dgm:prSet/>
      <dgm:spPr/>
      <dgm:t>
        <a:bodyPr/>
        <a:lstStyle/>
        <a:p>
          <a:endParaRPr lang="hr-BA"/>
        </a:p>
      </dgm:t>
    </dgm:pt>
    <dgm:pt modelId="{65D40325-D714-4866-AA66-988AD0EB3454}" type="sibTrans" cxnId="{68183704-3318-4975-8D5B-EF30205201C5}">
      <dgm:prSet/>
      <dgm:spPr/>
      <dgm:t>
        <a:bodyPr/>
        <a:lstStyle/>
        <a:p>
          <a:endParaRPr lang="hr-BA"/>
        </a:p>
      </dgm:t>
    </dgm:pt>
    <dgm:pt modelId="{BEF3A547-F95C-412A-9494-13E73F7FF2AB}">
      <dgm:prSet phldrT="[Text]"/>
      <dgm:spPr/>
      <dgm:t>
        <a:bodyPr/>
        <a:lstStyle/>
        <a:p>
          <a:r>
            <a:rPr lang="hr-BA" dirty="0" smtClean="0"/>
            <a:t>Rezultati </a:t>
          </a:r>
          <a:endParaRPr lang="hr-BA" dirty="0"/>
        </a:p>
      </dgm:t>
    </dgm:pt>
    <dgm:pt modelId="{B02A688B-1331-4773-8F33-DF175527ECE3}" type="parTrans" cxnId="{1FC80D5D-125C-4EE6-873F-44D49EF7410B}">
      <dgm:prSet/>
      <dgm:spPr/>
      <dgm:t>
        <a:bodyPr/>
        <a:lstStyle/>
        <a:p>
          <a:endParaRPr lang="hr-BA"/>
        </a:p>
      </dgm:t>
    </dgm:pt>
    <dgm:pt modelId="{15D515FD-B83C-40D3-9F4B-E330D6EE4118}" type="sibTrans" cxnId="{1FC80D5D-125C-4EE6-873F-44D49EF7410B}">
      <dgm:prSet/>
      <dgm:spPr/>
      <dgm:t>
        <a:bodyPr/>
        <a:lstStyle/>
        <a:p>
          <a:endParaRPr lang="hr-BA"/>
        </a:p>
      </dgm:t>
    </dgm:pt>
    <dgm:pt modelId="{ADE4215B-E268-42C3-B7D7-D556EDE604DC}">
      <dgm:prSet phldrT="[Text]" phldr="1"/>
      <dgm:spPr/>
      <dgm:t>
        <a:bodyPr/>
        <a:lstStyle/>
        <a:p>
          <a:endParaRPr lang="hr-BA" dirty="0"/>
        </a:p>
      </dgm:t>
    </dgm:pt>
    <dgm:pt modelId="{E1C57032-848B-4A57-9146-56A4E5E41821}" type="parTrans" cxnId="{009A305B-BCC0-4762-9D70-47D3F204BB18}">
      <dgm:prSet/>
      <dgm:spPr/>
      <dgm:t>
        <a:bodyPr/>
        <a:lstStyle/>
        <a:p>
          <a:endParaRPr lang="hr-BA"/>
        </a:p>
      </dgm:t>
    </dgm:pt>
    <dgm:pt modelId="{39FC01C7-52BC-4E9B-9724-47ED262B17DF}" type="sibTrans" cxnId="{009A305B-BCC0-4762-9D70-47D3F204BB18}">
      <dgm:prSet/>
      <dgm:spPr/>
      <dgm:t>
        <a:bodyPr/>
        <a:lstStyle/>
        <a:p>
          <a:endParaRPr lang="hr-BA"/>
        </a:p>
      </dgm:t>
    </dgm:pt>
    <dgm:pt modelId="{419DBE42-BAAE-4FBF-A738-83724043EFD7}">
      <dgm:prSet phldrT="[Text]"/>
      <dgm:spPr/>
      <dgm:t>
        <a:bodyPr/>
        <a:lstStyle/>
        <a:p>
          <a:r>
            <a:rPr lang="hr-BA" dirty="0" smtClean="0"/>
            <a:t>Problem </a:t>
          </a:r>
          <a:endParaRPr lang="hr-BA" dirty="0"/>
        </a:p>
      </dgm:t>
    </dgm:pt>
    <dgm:pt modelId="{B9AF8E45-F932-4EEC-8581-979BA4724BA3}" type="parTrans" cxnId="{9C915797-3E49-4048-9B6A-3989CFDFF0EF}">
      <dgm:prSet/>
      <dgm:spPr/>
      <dgm:t>
        <a:bodyPr/>
        <a:lstStyle/>
        <a:p>
          <a:endParaRPr lang="hr-BA"/>
        </a:p>
      </dgm:t>
    </dgm:pt>
    <dgm:pt modelId="{3211CD70-0315-49D2-A0EB-F0274E713D36}" type="sibTrans" cxnId="{9C915797-3E49-4048-9B6A-3989CFDFF0EF}">
      <dgm:prSet/>
      <dgm:spPr/>
      <dgm:t>
        <a:bodyPr/>
        <a:lstStyle/>
        <a:p>
          <a:endParaRPr lang="hr-BA"/>
        </a:p>
      </dgm:t>
    </dgm:pt>
    <dgm:pt modelId="{76C5F1FF-6121-4CCB-89C5-62EB74B468B6}">
      <dgm:prSet phldrT="[Text]"/>
      <dgm:spPr/>
      <dgm:t>
        <a:bodyPr/>
        <a:lstStyle/>
        <a:p>
          <a:r>
            <a:rPr lang="hr-BA" dirty="0" smtClean="0"/>
            <a:t>Cilj </a:t>
          </a:r>
          <a:endParaRPr lang="hr-BA" dirty="0"/>
        </a:p>
      </dgm:t>
    </dgm:pt>
    <dgm:pt modelId="{FC0805B7-CF10-443D-8B25-C484B6217AD9}" type="parTrans" cxnId="{C4665E68-BF0F-4E30-A47E-6AABAC4020FE}">
      <dgm:prSet/>
      <dgm:spPr/>
      <dgm:t>
        <a:bodyPr/>
        <a:lstStyle/>
        <a:p>
          <a:endParaRPr lang="hr-BA"/>
        </a:p>
      </dgm:t>
    </dgm:pt>
    <dgm:pt modelId="{8CCD569D-CFAD-4C1F-878E-20CB82DB6F5B}" type="sibTrans" cxnId="{C4665E68-BF0F-4E30-A47E-6AABAC4020FE}">
      <dgm:prSet/>
      <dgm:spPr/>
      <dgm:t>
        <a:bodyPr/>
        <a:lstStyle/>
        <a:p>
          <a:endParaRPr lang="hr-BA"/>
        </a:p>
      </dgm:t>
    </dgm:pt>
    <dgm:pt modelId="{2176FD31-D8E0-452E-984D-8A607411C538}">
      <dgm:prSet phldrT="[Text]" phldr="1"/>
      <dgm:spPr/>
      <dgm:t>
        <a:bodyPr/>
        <a:lstStyle/>
        <a:p>
          <a:endParaRPr lang="hr-BA" dirty="0"/>
        </a:p>
      </dgm:t>
    </dgm:pt>
    <dgm:pt modelId="{0C2A6AAC-1235-4FC9-9A1A-391C65B88070}" type="parTrans" cxnId="{7E076ED1-328D-497D-A9E8-2203240229FE}">
      <dgm:prSet/>
      <dgm:spPr/>
      <dgm:t>
        <a:bodyPr/>
        <a:lstStyle/>
        <a:p>
          <a:endParaRPr lang="hr-BA"/>
        </a:p>
      </dgm:t>
    </dgm:pt>
    <dgm:pt modelId="{1AED6E5E-A460-49E7-9E1B-D132C00F50E1}" type="sibTrans" cxnId="{7E076ED1-328D-497D-A9E8-2203240229FE}">
      <dgm:prSet/>
      <dgm:spPr/>
      <dgm:t>
        <a:bodyPr/>
        <a:lstStyle/>
        <a:p>
          <a:endParaRPr lang="hr-BA"/>
        </a:p>
      </dgm:t>
    </dgm:pt>
    <dgm:pt modelId="{71E14DF0-8001-44D7-9CFD-5E9E1DBDAAF9}">
      <dgm:prSet phldrT="[Text]"/>
      <dgm:spPr/>
      <dgm:t>
        <a:bodyPr/>
        <a:lstStyle/>
        <a:p>
          <a:r>
            <a:rPr lang="hr-BA" dirty="0" smtClean="0"/>
            <a:t>Uzroci </a:t>
          </a:r>
          <a:endParaRPr lang="hr-BA" dirty="0"/>
        </a:p>
      </dgm:t>
    </dgm:pt>
    <dgm:pt modelId="{D6C3B2D9-474F-45E3-A5F3-B69B5E98BA68}" type="parTrans" cxnId="{C1EA5FBE-9D36-49A8-93C8-FB5B3F91DDB4}">
      <dgm:prSet/>
      <dgm:spPr/>
      <dgm:t>
        <a:bodyPr/>
        <a:lstStyle/>
        <a:p>
          <a:endParaRPr lang="hr-BA"/>
        </a:p>
      </dgm:t>
    </dgm:pt>
    <dgm:pt modelId="{5E104747-3D27-4543-BE23-42286ECF00F7}" type="sibTrans" cxnId="{C1EA5FBE-9D36-49A8-93C8-FB5B3F91DDB4}">
      <dgm:prSet/>
      <dgm:spPr/>
      <dgm:t>
        <a:bodyPr/>
        <a:lstStyle/>
        <a:p>
          <a:endParaRPr lang="hr-BA"/>
        </a:p>
      </dgm:t>
    </dgm:pt>
    <dgm:pt modelId="{2DB2C7FF-BA22-43FE-91BD-81D59CA4D6EB}">
      <dgm:prSet phldrT="[Text]"/>
      <dgm:spPr/>
      <dgm:t>
        <a:bodyPr/>
        <a:lstStyle/>
        <a:p>
          <a:r>
            <a:rPr lang="hr-BA" dirty="0" smtClean="0"/>
            <a:t>Mjere </a:t>
          </a:r>
          <a:endParaRPr lang="hr-BA" dirty="0"/>
        </a:p>
      </dgm:t>
    </dgm:pt>
    <dgm:pt modelId="{E9B4AD9A-200F-4D27-AEE0-7E0A4EC80599}" type="parTrans" cxnId="{9BB89E0E-435D-4799-B763-093D2B226D1D}">
      <dgm:prSet/>
      <dgm:spPr/>
      <dgm:t>
        <a:bodyPr/>
        <a:lstStyle/>
        <a:p>
          <a:endParaRPr lang="hr-BA"/>
        </a:p>
      </dgm:t>
    </dgm:pt>
    <dgm:pt modelId="{1960DE26-1CFE-432F-973D-B4F9C90D6351}" type="sibTrans" cxnId="{9BB89E0E-435D-4799-B763-093D2B226D1D}">
      <dgm:prSet/>
      <dgm:spPr/>
      <dgm:t>
        <a:bodyPr/>
        <a:lstStyle/>
        <a:p>
          <a:endParaRPr lang="hr-BA"/>
        </a:p>
      </dgm:t>
    </dgm:pt>
    <dgm:pt modelId="{948D48B6-785D-44CF-93FD-0A73C3BCA7AE}">
      <dgm:prSet phldrT="[Text]" phldr="1"/>
      <dgm:spPr/>
      <dgm:t>
        <a:bodyPr/>
        <a:lstStyle/>
        <a:p>
          <a:endParaRPr lang="hr-BA" dirty="0"/>
        </a:p>
      </dgm:t>
    </dgm:pt>
    <dgm:pt modelId="{27229B67-B0DE-47FD-88C3-8FA6FA5B6712}" type="parTrans" cxnId="{CCF809AF-9EA1-4B76-8142-2CEA72648A50}">
      <dgm:prSet/>
      <dgm:spPr/>
      <dgm:t>
        <a:bodyPr/>
        <a:lstStyle/>
        <a:p>
          <a:endParaRPr lang="hr-BA"/>
        </a:p>
      </dgm:t>
    </dgm:pt>
    <dgm:pt modelId="{D5F1A8CC-41D9-4F81-932F-D698D615438B}" type="sibTrans" cxnId="{CCF809AF-9EA1-4B76-8142-2CEA72648A50}">
      <dgm:prSet/>
      <dgm:spPr/>
      <dgm:t>
        <a:bodyPr/>
        <a:lstStyle/>
        <a:p>
          <a:endParaRPr lang="hr-BA"/>
        </a:p>
      </dgm:t>
    </dgm:pt>
    <dgm:pt modelId="{669E8641-B287-4917-90AD-435A4168129E}" type="pres">
      <dgm:prSet presAssocID="{1945037C-E62A-48BC-A51E-E3FD78859992}" presName="Name0" presStyleCnt="0">
        <dgm:presLayoutVars>
          <dgm:chPref val="3"/>
          <dgm:dir/>
          <dgm:animLvl val="lvl"/>
          <dgm:resizeHandles/>
        </dgm:presLayoutVars>
      </dgm:prSet>
      <dgm:spPr/>
      <dgm:t>
        <a:bodyPr/>
        <a:lstStyle/>
        <a:p>
          <a:endParaRPr lang="hr-BA"/>
        </a:p>
      </dgm:t>
    </dgm:pt>
    <dgm:pt modelId="{7C73ABE9-7EB8-4A2E-BFEA-E600F346BD7E}" type="pres">
      <dgm:prSet presAssocID="{44E0657F-54C6-441E-B51C-F92812D7CA0C}" presName="horFlow" presStyleCnt="0"/>
      <dgm:spPr/>
      <dgm:t>
        <a:bodyPr/>
        <a:lstStyle/>
        <a:p>
          <a:endParaRPr lang="hr-BA"/>
        </a:p>
      </dgm:t>
    </dgm:pt>
    <dgm:pt modelId="{5D31DA7F-370F-4167-9D2E-5639D16C0A48}" type="pres">
      <dgm:prSet presAssocID="{44E0657F-54C6-441E-B51C-F92812D7CA0C}" presName="bigChev" presStyleLbl="node1" presStyleIdx="0" presStyleCnt="3"/>
      <dgm:spPr/>
      <dgm:t>
        <a:bodyPr/>
        <a:lstStyle/>
        <a:p>
          <a:endParaRPr lang="hr-BA"/>
        </a:p>
      </dgm:t>
    </dgm:pt>
    <dgm:pt modelId="{A5501353-A20D-44DC-9558-79FF6F3D9344}" type="pres">
      <dgm:prSet presAssocID="{B02A688B-1331-4773-8F33-DF175527ECE3}" presName="parTrans" presStyleCnt="0"/>
      <dgm:spPr/>
      <dgm:t>
        <a:bodyPr/>
        <a:lstStyle/>
        <a:p>
          <a:endParaRPr lang="hr-BA"/>
        </a:p>
      </dgm:t>
    </dgm:pt>
    <dgm:pt modelId="{E1BBC3C5-52EC-464F-869A-BB3E3A3F90D8}" type="pres">
      <dgm:prSet presAssocID="{BEF3A547-F95C-412A-9494-13E73F7FF2AB}" presName="node" presStyleLbl="alignAccFollowNode1" presStyleIdx="0" presStyleCnt="6">
        <dgm:presLayoutVars>
          <dgm:bulletEnabled val="1"/>
        </dgm:presLayoutVars>
      </dgm:prSet>
      <dgm:spPr/>
      <dgm:t>
        <a:bodyPr/>
        <a:lstStyle/>
        <a:p>
          <a:endParaRPr lang="hr-BA"/>
        </a:p>
      </dgm:t>
    </dgm:pt>
    <dgm:pt modelId="{6D784D60-73AF-4AD3-BDEF-A4F2E28A2DE8}" type="pres">
      <dgm:prSet presAssocID="{15D515FD-B83C-40D3-9F4B-E330D6EE4118}" presName="sibTrans" presStyleCnt="0"/>
      <dgm:spPr/>
      <dgm:t>
        <a:bodyPr/>
        <a:lstStyle/>
        <a:p>
          <a:endParaRPr lang="hr-BA"/>
        </a:p>
      </dgm:t>
    </dgm:pt>
    <dgm:pt modelId="{C021BD01-28FF-4847-AC49-FB1641C1F4C5}" type="pres">
      <dgm:prSet presAssocID="{ADE4215B-E268-42C3-B7D7-D556EDE604DC}" presName="node" presStyleLbl="alignAccFollowNode1" presStyleIdx="1" presStyleCnt="6">
        <dgm:presLayoutVars>
          <dgm:bulletEnabled val="1"/>
        </dgm:presLayoutVars>
      </dgm:prSet>
      <dgm:spPr/>
      <dgm:t>
        <a:bodyPr/>
        <a:lstStyle/>
        <a:p>
          <a:endParaRPr lang="hr-BA"/>
        </a:p>
      </dgm:t>
    </dgm:pt>
    <dgm:pt modelId="{6C2621E4-1593-483B-804A-2E7327C891BC}" type="pres">
      <dgm:prSet presAssocID="{44E0657F-54C6-441E-B51C-F92812D7CA0C}" presName="vSp" presStyleCnt="0"/>
      <dgm:spPr/>
      <dgm:t>
        <a:bodyPr/>
        <a:lstStyle/>
        <a:p>
          <a:endParaRPr lang="hr-BA"/>
        </a:p>
      </dgm:t>
    </dgm:pt>
    <dgm:pt modelId="{E2AD08DE-2621-4A5E-AA85-8E7114C0A2DD}" type="pres">
      <dgm:prSet presAssocID="{419DBE42-BAAE-4FBF-A738-83724043EFD7}" presName="horFlow" presStyleCnt="0"/>
      <dgm:spPr/>
      <dgm:t>
        <a:bodyPr/>
        <a:lstStyle/>
        <a:p>
          <a:endParaRPr lang="hr-BA"/>
        </a:p>
      </dgm:t>
    </dgm:pt>
    <dgm:pt modelId="{F992BD10-55B3-45CD-8DAC-7B2578CA6033}" type="pres">
      <dgm:prSet presAssocID="{419DBE42-BAAE-4FBF-A738-83724043EFD7}" presName="bigChev" presStyleLbl="node1" presStyleIdx="1" presStyleCnt="3"/>
      <dgm:spPr/>
      <dgm:t>
        <a:bodyPr/>
        <a:lstStyle/>
        <a:p>
          <a:endParaRPr lang="hr-BA"/>
        </a:p>
      </dgm:t>
    </dgm:pt>
    <dgm:pt modelId="{38AB4F80-CBDE-4D99-9DF4-11091FD47438}" type="pres">
      <dgm:prSet presAssocID="{FC0805B7-CF10-443D-8B25-C484B6217AD9}" presName="parTrans" presStyleCnt="0"/>
      <dgm:spPr/>
      <dgm:t>
        <a:bodyPr/>
        <a:lstStyle/>
        <a:p>
          <a:endParaRPr lang="hr-BA"/>
        </a:p>
      </dgm:t>
    </dgm:pt>
    <dgm:pt modelId="{2CB6C7C1-9517-4519-AC06-C87EF52701C0}" type="pres">
      <dgm:prSet presAssocID="{76C5F1FF-6121-4CCB-89C5-62EB74B468B6}" presName="node" presStyleLbl="alignAccFollowNode1" presStyleIdx="2" presStyleCnt="6">
        <dgm:presLayoutVars>
          <dgm:bulletEnabled val="1"/>
        </dgm:presLayoutVars>
      </dgm:prSet>
      <dgm:spPr/>
      <dgm:t>
        <a:bodyPr/>
        <a:lstStyle/>
        <a:p>
          <a:endParaRPr lang="hr-BA"/>
        </a:p>
      </dgm:t>
    </dgm:pt>
    <dgm:pt modelId="{A39E810C-6EAE-4903-BB54-1F83137D26ED}" type="pres">
      <dgm:prSet presAssocID="{8CCD569D-CFAD-4C1F-878E-20CB82DB6F5B}" presName="sibTrans" presStyleCnt="0"/>
      <dgm:spPr/>
      <dgm:t>
        <a:bodyPr/>
        <a:lstStyle/>
        <a:p>
          <a:endParaRPr lang="hr-BA"/>
        </a:p>
      </dgm:t>
    </dgm:pt>
    <dgm:pt modelId="{728AB292-173D-4A38-96BA-13ECF9B68F96}" type="pres">
      <dgm:prSet presAssocID="{2176FD31-D8E0-452E-984D-8A607411C538}" presName="node" presStyleLbl="alignAccFollowNode1" presStyleIdx="3" presStyleCnt="6">
        <dgm:presLayoutVars>
          <dgm:bulletEnabled val="1"/>
        </dgm:presLayoutVars>
      </dgm:prSet>
      <dgm:spPr/>
      <dgm:t>
        <a:bodyPr/>
        <a:lstStyle/>
        <a:p>
          <a:endParaRPr lang="hr-BA"/>
        </a:p>
      </dgm:t>
    </dgm:pt>
    <dgm:pt modelId="{EB711FB9-0F70-4858-8EC6-BE068F3B003E}" type="pres">
      <dgm:prSet presAssocID="{419DBE42-BAAE-4FBF-A738-83724043EFD7}" presName="vSp" presStyleCnt="0"/>
      <dgm:spPr/>
      <dgm:t>
        <a:bodyPr/>
        <a:lstStyle/>
        <a:p>
          <a:endParaRPr lang="hr-BA"/>
        </a:p>
      </dgm:t>
    </dgm:pt>
    <dgm:pt modelId="{2038548F-E334-4DD6-B812-8327EE5CA81A}" type="pres">
      <dgm:prSet presAssocID="{71E14DF0-8001-44D7-9CFD-5E9E1DBDAAF9}" presName="horFlow" presStyleCnt="0"/>
      <dgm:spPr/>
      <dgm:t>
        <a:bodyPr/>
        <a:lstStyle/>
        <a:p>
          <a:endParaRPr lang="hr-BA"/>
        </a:p>
      </dgm:t>
    </dgm:pt>
    <dgm:pt modelId="{3CC867A1-A3AB-4AEC-920C-5872EED613D4}" type="pres">
      <dgm:prSet presAssocID="{71E14DF0-8001-44D7-9CFD-5E9E1DBDAAF9}" presName="bigChev" presStyleLbl="node1" presStyleIdx="2" presStyleCnt="3"/>
      <dgm:spPr/>
      <dgm:t>
        <a:bodyPr/>
        <a:lstStyle/>
        <a:p>
          <a:endParaRPr lang="hr-BA"/>
        </a:p>
      </dgm:t>
    </dgm:pt>
    <dgm:pt modelId="{0B1D6E49-D020-4785-99EF-D7D98E4B376A}" type="pres">
      <dgm:prSet presAssocID="{E9B4AD9A-200F-4D27-AEE0-7E0A4EC80599}" presName="parTrans" presStyleCnt="0"/>
      <dgm:spPr/>
      <dgm:t>
        <a:bodyPr/>
        <a:lstStyle/>
        <a:p>
          <a:endParaRPr lang="hr-BA"/>
        </a:p>
      </dgm:t>
    </dgm:pt>
    <dgm:pt modelId="{C7ABE99C-7E61-44BC-A7CE-A3DCED2650FB}" type="pres">
      <dgm:prSet presAssocID="{2DB2C7FF-BA22-43FE-91BD-81D59CA4D6EB}" presName="node" presStyleLbl="alignAccFollowNode1" presStyleIdx="4" presStyleCnt="6">
        <dgm:presLayoutVars>
          <dgm:bulletEnabled val="1"/>
        </dgm:presLayoutVars>
      </dgm:prSet>
      <dgm:spPr/>
      <dgm:t>
        <a:bodyPr/>
        <a:lstStyle/>
        <a:p>
          <a:endParaRPr lang="hr-BA"/>
        </a:p>
      </dgm:t>
    </dgm:pt>
    <dgm:pt modelId="{6FC9A8CE-DD2C-41A7-8205-96CCAF38E747}" type="pres">
      <dgm:prSet presAssocID="{1960DE26-1CFE-432F-973D-B4F9C90D6351}" presName="sibTrans" presStyleCnt="0"/>
      <dgm:spPr/>
      <dgm:t>
        <a:bodyPr/>
        <a:lstStyle/>
        <a:p>
          <a:endParaRPr lang="hr-BA"/>
        </a:p>
      </dgm:t>
    </dgm:pt>
    <dgm:pt modelId="{486EE8A0-918E-4ED3-959D-3E7C7FEC5A3C}" type="pres">
      <dgm:prSet presAssocID="{948D48B6-785D-44CF-93FD-0A73C3BCA7AE}" presName="node" presStyleLbl="alignAccFollowNode1" presStyleIdx="5" presStyleCnt="6">
        <dgm:presLayoutVars>
          <dgm:bulletEnabled val="1"/>
        </dgm:presLayoutVars>
      </dgm:prSet>
      <dgm:spPr/>
      <dgm:t>
        <a:bodyPr/>
        <a:lstStyle/>
        <a:p>
          <a:endParaRPr lang="hr-BA"/>
        </a:p>
      </dgm:t>
    </dgm:pt>
  </dgm:ptLst>
  <dgm:cxnLst>
    <dgm:cxn modelId="{C9CB0750-75DE-448A-9D2D-DDC5EDC16ECE}" type="presOf" srcId="{44E0657F-54C6-441E-B51C-F92812D7CA0C}" destId="{5D31DA7F-370F-4167-9D2E-5639D16C0A48}" srcOrd="0" destOrd="0" presId="urn:microsoft.com/office/officeart/2005/8/layout/lProcess3"/>
    <dgm:cxn modelId="{C4665E68-BF0F-4E30-A47E-6AABAC4020FE}" srcId="{419DBE42-BAAE-4FBF-A738-83724043EFD7}" destId="{76C5F1FF-6121-4CCB-89C5-62EB74B468B6}" srcOrd="0" destOrd="0" parTransId="{FC0805B7-CF10-443D-8B25-C484B6217AD9}" sibTransId="{8CCD569D-CFAD-4C1F-878E-20CB82DB6F5B}"/>
    <dgm:cxn modelId="{BB157009-913A-4C75-A08C-369D86B7F480}" type="presOf" srcId="{76C5F1FF-6121-4CCB-89C5-62EB74B468B6}" destId="{2CB6C7C1-9517-4519-AC06-C87EF52701C0}" srcOrd="0" destOrd="0" presId="urn:microsoft.com/office/officeart/2005/8/layout/lProcess3"/>
    <dgm:cxn modelId="{009A305B-BCC0-4762-9D70-47D3F204BB18}" srcId="{44E0657F-54C6-441E-B51C-F92812D7CA0C}" destId="{ADE4215B-E268-42C3-B7D7-D556EDE604DC}" srcOrd="1" destOrd="0" parTransId="{E1C57032-848B-4A57-9146-56A4E5E41821}" sibTransId="{39FC01C7-52BC-4E9B-9724-47ED262B17DF}"/>
    <dgm:cxn modelId="{9BB89E0E-435D-4799-B763-093D2B226D1D}" srcId="{71E14DF0-8001-44D7-9CFD-5E9E1DBDAAF9}" destId="{2DB2C7FF-BA22-43FE-91BD-81D59CA4D6EB}" srcOrd="0" destOrd="0" parTransId="{E9B4AD9A-200F-4D27-AEE0-7E0A4EC80599}" sibTransId="{1960DE26-1CFE-432F-973D-B4F9C90D6351}"/>
    <dgm:cxn modelId="{892EBE3C-9375-4A56-ADBD-86E2DA8960C9}" type="presOf" srcId="{1945037C-E62A-48BC-A51E-E3FD78859992}" destId="{669E8641-B287-4917-90AD-435A4168129E}" srcOrd="0" destOrd="0" presId="urn:microsoft.com/office/officeart/2005/8/layout/lProcess3"/>
    <dgm:cxn modelId="{64D03C3E-F538-44A8-A9FB-2274582089F8}" type="presOf" srcId="{2DB2C7FF-BA22-43FE-91BD-81D59CA4D6EB}" destId="{C7ABE99C-7E61-44BC-A7CE-A3DCED2650FB}" srcOrd="0" destOrd="0" presId="urn:microsoft.com/office/officeart/2005/8/layout/lProcess3"/>
    <dgm:cxn modelId="{1FC80D5D-125C-4EE6-873F-44D49EF7410B}" srcId="{44E0657F-54C6-441E-B51C-F92812D7CA0C}" destId="{BEF3A547-F95C-412A-9494-13E73F7FF2AB}" srcOrd="0" destOrd="0" parTransId="{B02A688B-1331-4773-8F33-DF175527ECE3}" sibTransId="{15D515FD-B83C-40D3-9F4B-E330D6EE4118}"/>
    <dgm:cxn modelId="{68183704-3318-4975-8D5B-EF30205201C5}" srcId="{1945037C-E62A-48BC-A51E-E3FD78859992}" destId="{44E0657F-54C6-441E-B51C-F92812D7CA0C}" srcOrd="0" destOrd="0" parTransId="{1E7B0D18-FF64-485F-BEE3-5DB22982CEB8}" sibTransId="{65D40325-D714-4866-AA66-988AD0EB3454}"/>
    <dgm:cxn modelId="{1980F215-3730-483D-810D-B502CB27A250}" type="presOf" srcId="{2176FD31-D8E0-452E-984D-8A607411C538}" destId="{728AB292-173D-4A38-96BA-13ECF9B68F96}" srcOrd="0" destOrd="0" presId="urn:microsoft.com/office/officeart/2005/8/layout/lProcess3"/>
    <dgm:cxn modelId="{20A7241C-A5B4-44C4-8338-A00E0E620256}" type="presOf" srcId="{ADE4215B-E268-42C3-B7D7-D556EDE604DC}" destId="{C021BD01-28FF-4847-AC49-FB1641C1F4C5}" srcOrd="0" destOrd="0" presId="urn:microsoft.com/office/officeart/2005/8/layout/lProcess3"/>
    <dgm:cxn modelId="{511C448C-9AB3-4D16-8965-353FC0C38EAE}" type="presOf" srcId="{948D48B6-785D-44CF-93FD-0A73C3BCA7AE}" destId="{486EE8A0-918E-4ED3-959D-3E7C7FEC5A3C}" srcOrd="0" destOrd="0" presId="urn:microsoft.com/office/officeart/2005/8/layout/lProcess3"/>
    <dgm:cxn modelId="{A7B849AF-7307-4D26-98F2-CE896CCCAE41}" type="presOf" srcId="{71E14DF0-8001-44D7-9CFD-5E9E1DBDAAF9}" destId="{3CC867A1-A3AB-4AEC-920C-5872EED613D4}" srcOrd="0" destOrd="0" presId="urn:microsoft.com/office/officeart/2005/8/layout/lProcess3"/>
    <dgm:cxn modelId="{CCF809AF-9EA1-4B76-8142-2CEA72648A50}" srcId="{71E14DF0-8001-44D7-9CFD-5E9E1DBDAAF9}" destId="{948D48B6-785D-44CF-93FD-0A73C3BCA7AE}" srcOrd="1" destOrd="0" parTransId="{27229B67-B0DE-47FD-88C3-8FA6FA5B6712}" sibTransId="{D5F1A8CC-41D9-4F81-932F-D698D615438B}"/>
    <dgm:cxn modelId="{9A2DC641-6A58-4F63-A37B-501746A63DF4}" type="presOf" srcId="{BEF3A547-F95C-412A-9494-13E73F7FF2AB}" destId="{E1BBC3C5-52EC-464F-869A-BB3E3A3F90D8}" srcOrd="0" destOrd="0" presId="urn:microsoft.com/office/officeart/2005/8/layout/lProcess3"/>
    <dgm:cxn modelId="{C1EA5FBE-9D36-49A8-93C8-FB5B3F91DDB4}" srcId="{1945037C-E62A-48BC-A51E-E3FD78859992}" destId="{71E14DF0-8001-44D7-9CFD-5E9E1DBDAAF9}" srcOrd="2" destOrd="0" parTransId="{D6C3B2D9-474F-45E3-A5F3-B69B5E98BA68}" sibTransId="{5E104747-3D27-4543-BE23-42286ECF00F7}"/>
    <dgm:cxn modelId="{9C915797-3E49-4048-9B6A-3989CFDFF0EF}" srcId="{1945037C-E62A-48BC-A51E-E3FD78859992}" destId="{419DBE42-BAAE-4FBF-A738-83724043EFD7}" srcOrd="1" destOrd="0" parTransId="{B9AF8E45-F932-4EEC-8581-979BA4724BA3}" sibTransId="{3211CD70-0315-49D2-A0EB-F0274E713D36}"/>
    <dgm:cxn modelId="{0379C160-9199-4747-A18A-5163B4D3F565}" type="presOf" srcId="{419DBE42-BAAE-4FBF-A738-83724043EFD7}" destId="{F992BD10-55B3-45CD-8DAC-7B2578CA6033}" srcOrd="0" destOrd="0" presId="urn:microsoft.com/office/officeart/2005/8/layout/lProcess3"/>
    <dgm:cxn modelId="{7E076ED1-328D-497D-A9E8-2203240229FE}" srcId="{419DBE42-BAAE-4FBF-A738-83724043EFD7}" destId="{2176FD31-D8E0-452E-984D-8A607411C538}" srcOrd="1" destOrd="0" parTransId="{0C2A6AAC-1235-4FC9-9A1A-391C65B88070}" sibTransId="{1AED6E5E-A460-49E7-9E1B-D132C00F50E1}"/>
    <dgm:cxn modelId="{AA452E89-ED27-4CB6-9DA1-7F29CAD54031}" type="presParOf" srcId="{669E8641-B287-4917-90AD-435A4168129E}" destId="{7C73ABE9-7EB8-4A2E-BFEA-E600F346BD7E}" srcOrd="0" destOrd="0" presId="urn:microsoft.com/office/officeart/2005/8/layout/lProcess3"/>
    <dgm:cxn modelId="{EA79239E-E0CB-44AC-AF58-F4ECC9E9B91F}" type="presParOf" srcId="{7C73ABE9-7EB8-4A2E-BFEA-E600F346BD7E}" destId="{5D31DA7F-370F-4167-9D2E-5639D16C0A48}" srcOrd="0" destOrd="0" presId="urn:microsoft.com/office/officeart/2005/8/layout/lProcess3"/>
    <dgm:cxn modelId="{C81F81B0-1B4F-4CCC-A4D0-8DE803E9819A}" type="presParOf" srcId="{7C73ABE9-7EB8-4A2E-BFEA-E600F346BD7E}" destId="{A5501353-A20D-44DC-9558-79FF6F3D9344}" srcOrd="1" destOrd="0" presId="urn:microsoft.com/office/officeart/2005/8/layout/lProcess3"/>
    <dgm:cxn modelId="{E775CA85-9FA4-46B7-9A20-FDC20C44346E}" type="presParOf" srcId="{7C73ABE9-7EB8-4A2E-BFEA-E600F346BD7E}" destId="{E1BBC3C5-52EC-464F-869A-BB3E3A3F90D8}" srcOrd="2" destOrd="0" presId="urn:microsoft.com/office/officeart/2005/8/layout/lProcess3"/>
    <dgm:cxn modelId="{915C867B-F157-46BE-9081-17855E4437DB}" type="presParOf" srcId="{7C73ABE9-7EB8-4A2E-BFEA-E600F346BD7E}" destId="{6D784D60-73AF-4AD3-BDEF-A4F2E28A2DE8}" srcOrd="3" destOrd="0" presId="urn:microsoft.com/office/officeart/2005/8/layout/lProcess3"/>
    <dgm:cxn modelId="{AFC3CE9D-762A-4C44-985D-2498BCA53F38}" type="presParOf" srcId="{7C73ABE9-7EB8-4A2E-BFEA-E600F346BD7E}" destId="{C021BD01-28FF-4847-AC49-FB1641C1F4C5}" srcOrd="4" destOrd="0" presId="urn:microsoft.com/office/officeart/2005/8/layout/lProcess3"/>
    <dgm:cxn modelId="{AF80C668-CE62-4B9B-B43E-587F3F55BE1D}" type="presParOf" srcId="{669E8641-B287-4917-90AD-435A4168129E}" destId="{6C2621E4-1593-483B-804A-2E7327C891BC}" srcOrd="1" destOrd="0" presId="urn:microsoft.com/office/officeart/2005/8/layout/lProcess3"/>
    <dgm:cxn modelId="{D9BE88CA-10DA-462F-AE0F-05EADF2974FC}" type="presParOf" srcId="{669E8641-B287-4917-90AD-435A4168129E}" destId="{E2AD08DE-2621-4A5E-AA85-8E7114C0A2DD}" srcOrd="2" destOrd="0" presId="urn:microsoft.com/office/officeart/2005/8/layout/lProcess3"/>
    <dgm:cxn modelId="{B74E387C-472D-452A-BE2C-5EADDFB98D0A}" type="presParOf" srcId="{E2AD08DE-2621-4A5E-AA85-8E7114C0A2DD}" destId="{F992BD10-55B3-45CD-8DAC-7B2578CA6033}" srcOrd="0" destOrd="0" presId="urn:microsoft.com/office/officeart/2005/8/layout/lProcess3"/>
    <dgm:cxn modelId="{99911810-FD72-43C0-AFE2-A55FBB1FE01A}" type="presParOf" srcId="{E2AD08DE-2621-4A5E-AA85-8E7114C0A2DD}" destId="{38AB4F80-CBDE-4D99-9DF4-11091FD47438}" srcOrd="1" destOrd="0" presId="urn:microsoft.com/office/officeart/2005/8/layout/lProcess3"/>
    <dgm:cxn modelId="{76738448-D8D5-4E29-82BF-5F1FD9F9F951}" type="presParOf" srcId="{E2AD08DE-2621-4A5E-AA85-8E7114C0A2DD}" destId="{2CB6C7C1-9517-4519-AC06-C87EF52701C0}" srcOrd="2" destOrd="0" presId="urn:microsoft.com/office/officeart/2005/8/layout/lProcess3"/>
    <dgm:cxn modelId="{A5422551-0FC5-4D23-B6B2-7F5EB7748474}" type="presParOf" srcId="{E2AD08DE-2621-4A5E-AA85-8E7114C0A2DD}" destId="{A39E810C-6EAE-4903-BB54-1F83137D26ED}" srcOrd="3" destOrd="0" presId="urn:microsoft.com/office/officeart/2005/8/layout/lProcess3"/>
    <dgm:cxn modelId="{BC0D33AF-F850-42A0-AEEA-87735B58E258}" type="presParOf" srcId="{E2AD08DE-2621-4A5E-AA85-8E7114C0A2DD}" destId="{728AB292-173D-4A38-96BA-13ECF9B68F96}" srcOrd="4" destOrd="0" presId="urn:microsoft.com/office/officeart/2005/8/layout/lProcess3"/>
    <dgm:cxn modelId="{63EC1CE8-6B55-4E03-A958-1F9CF6101BD3}" type="presParOf" srcId="{669E8641-B287-4917-90AD-435A4168129E}" destId="{EB711FB9-0F70-4858-8EC6-BE068F3B003E}" srcOrd="3" destOrd="0" presId="urn:microsoft.com/office/officeart/2005/8/layout/lProcess3"/>
    <dgm:cxn modelId="{26D5DE10-F0D7-475E-A533-4B8BB5F588B4}" type="presParOf" srcId="{669E8641-B287-4917-90AD-435A4168129E}" destId="{2038548F-E334-4DD6-B812-8327EE5CA81A}" srcOrd="4" destOrd="0" presId="urn:microsoft.com/office/officeart/2005/8/layout/lProcess3"/>
    <dgm:cxn modelId="{C267065C-9B41-4A7A-B7F2-58E4F91E8B4D}" type="presParOf" srcId="{2038548F-E334-4DD6-B812-8327EE5CA81A}" destId="{3CC867A1-A3AB-4AEC-920C-5872EED613D4}" srcOrd="0" destOrd="0" presId="urn:microsoft.com/office/officeart/2005/8/layout/lProcess3"/>
    <dgm:cxn modelId="{654DCB04-CEB4-4C38-AD7B-D0EA8A3CFC5D}" type="presParOf" srcId="{2038548F-E334-4DD6-B812-8327EE5CA81A}" destId="{0B1D6E49-D020-4785-99EF-D7D98E4B376A}" srcOrd="1" destOrd="0" presId="urn:microsoft.com/office/officeart/2005/8/layout/lProcess3"/>
    <dgm:cxn modelId="{DC39485F-B150-44DB-B56E-D7EDB80B67D0}" type="presParOf" srcId="{2038548F-E334-4DD6-B812-8327EE5CA81A}" destId="{C7ABE99C-7E61-44BC-A7CE-A3DCED2650FB}" srcOrd="2" destOrd="0" presId="urn:microsoft.com/office/officeart/2005/8/layout/lProcess3"/>
    <dgm:cxn modelId="{7984D585-3B43-498D-AA74-A223720FCE6C}" type="presParOf" srcId="{2038548F-E334-4DD6-B812-8327EE5CA81A}" destId="{6FC9A8CE-DD2C-41A7-8205-96CCAF38E747}" srcOrd="3" destOrd="0" presId="urn:microsoft.com/office/officeart/2005/8/layout/lProcess3"/>
    <dgm:cxn modelId="{D52ABAB1-9FDE-40EF-88F2-BDBDD9907ABF}" type="presParOf" srcId="{2038548F-E334-4DD6-B812-8327EE5CA81A}" destId="{486EE8A0-918E-4ED3-959D-3E7C7FEC5A3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B8F0E-71E6-4A71-A320-9EDE77E78E48}" type="doc">
      <dgm:prSet loTypeId="urn:microsoft.com/office/officeart/2005/8/layout/chevron1" loCatId="process" qsTypeId="urn:microsoft.com/office/officeart/2005/8/quickstyle/simple1" qsCatId="simple" csTypeId="urn:microsoft.com/office/officeart/2005/8/colors/accent1_2" csCatId="accent1" phldr="1"/>
      <dgm:spPr/>
    </dgm:pt>
    <dgm:pt modelId="{FFB9BE9D-BBCB-4002-805D-63C57822DC49}">
      <dgm:prSet phldrT="[Text]"/>
      <dgm:spPr/>
      <dgm:t>
        <a:bodyPr/>
        <a:lstStyle/>
        <a:p>
          <a:r>
            <a:rPr lang="hr-BA" dirty="0" smtClean="0"/>
            <a:t>Drvo problema </a:t>
          </a:r>
          <a:endParaRPr lang="hr-BA" dirty="0"/>
        </a:p>
      </dgm:t>
    </dgm:pt>
    <dgm:pt modelId="{01D3C6B4-FD9B-49DB-B9B1-6DA35CF42EBB}" type="parTrans" cxnId="{405D3449-8CE3-410D-B0D0-19388C7538C1}">
      <dgm:prSet/>
      <dgm:spPr/>
      <dgm:t>
        <a:bodyPr/>
        <a:lstStyle/>
        <a:p>
          <a:endParaRPr lang="hr-BA"/>
        </a:p>
      </dgm:t>
    </dgm:pt>
    <dgm:pt modelId="{341F8551-773C-4DBB-8C70-FD5E859FDA9E}" type="sibTrans" cxnId="{405D3449-8CE3-410D-B0D0-19388C7538C1}">
      <dgm:prSet/>
      <dgm:spPr/>
      <dgm:t>
        <a:bodyPr/>
        <a:lstStyle/>
        <a:p>
          <a:endParaRPr lang="hr-BA"/>
        </a:p>
      </dgm:t>
    </dgm:pt>
    <dgm:pt modelId="{36328C60-AB0E-49AC-9248-9C626909F27F}">
      <dgm:prSet phldrT="[Text]"/>
      <dgm:spPr/>
      <dgm:t>
        <a:bodyPr/>
        <a:lstStyle/>
        <a:p>
          <a:r>
            <a:rPr lang="hr-BA" dirty="0" smtClean="0"/>
            <a:t> Drvo ciljeva </a:t>
          </a:r>
          <a:endParaRPr lang="hr-BA" dirty="0"/>
        </a:p>
      </dgm:t>
    </dgm:pt>
    <dgm:pt modelId="{A5006390-D7D8-4615-B896-0884FB45846C}" type="parTrans" cxnId="{F50103A7-2B79-4E63-8BF5-1361DECF67B0}">
      <dgm:prSet/>
      <dgm:spPr/>
      <dgm:t>
        <a:bodyPr/>
        <a:lstStyle/>
        <a:p>
          <a:endParaRPr lang="hr-BA"/>
        </a:p>
      </dgm:t>
    </dgm:pt>
    <dgm:pt modelId="{72936C8C-49C3-46EA-A518-506C015E85DE}" type="sibTrans" cxnId="{F50103A7-2B79-4E63-8BF5-1361DECF67B0}">
      <dgm:prSet/>
      <dgm:spPr/>
      <dgm:t>
        <a:bodyPr/>
        <a:lstStyle/>
        <a:p>
          <a:endParaRPr lang="hr-BA"/>
        </a:p>
      </dgm:t>
    </dgm:pt>
    <dgm:pt modelId="{3ED0E9D5-7E03-4B57-85FE-BA4FE51F6927}" type="pres">
      <dgm:prSet presAssocID="{F90B8F0E-71E6-4A71-A320-9EDE77E78E48}" presName="Name0" presStyleCnt="0">
        <dgm:presLayoutVars>
          <dgm:dir/>
          <dgm:animLvl val="lvl"/>
          <dgm:resizeHandles val="exact"/>
        </dgm:presLayoutVars>
      </dgm:prSet>
      <dgm:spPr/>
    </dgm:pt>
    <dgm:pt modelId="{3876AD0E-A446-4DB9-AA91-43AD59DA35EE}" type="pres">
      <dgm:prSet presAssocID="{FFB9BE9D-BBCB-4002-805D-63C57822DC49}" presName="parTxOnly" presStyleLbl="node1" presStyleIdx="0" presStyleCnt="2">
        <dgm:presLayoutVars>
          <dgm:chMax val="0"/>
          <dgm:chPref val="0"/>
          <dgm:bulletEnabled val="1"/>
        </dgm:presLayoutVars>
      </dgm:prSet>
      <dgm:spPr/>
      <dgm:t>
        <a:bodyPr/>
        <a:lstStyle/>
        <a:p>
          <a:endParaRPr lang="hr-BA"/>
        </a:p>
      </dgm:t>
    </dgm:pt>
    <dgm:pt modelId="{E18E1CE4-4C75-4BD4-9581-BCA3946B7C02}" type="pres">
      <dgm:prSet presAssocID="{341F8551-773C-4DBB-8C70-FD5E859FDA9E}" presName="parTxOnlySpace" presStyleCnt="0"/>
      <dgm:spPr/>
    </dgm:pt>
    <dgm:pt modelId="{F89FE372-DB57-41CD-B6A9-3EB925B1BD9D}" type="pres">
      <dgm:prSet presAssocID="{36328C60-AB0E-49AC-9248-9C626909F27F}" presName="parTxOnly" presStyleLbl="node1" presStyleIdx="1" presStyleCnt="2">
        <dgm:presLayoutVars>
          <dgm:chMax val="0"/>
          <dgm:chPref val="0"/>
          <dgm:bulletEnabled val="1"/>
        </dgm:presLayoutVars>
      </dgm:prSet>
      <dgm:spPr/>
      <dgm:t>
        <a:bodyPr/>
        <a:lstStyle/>
        <a:p>
          <a:endParaRPr lang="hr-BA"/>
        </a:p>
      </dgm:t>
    </dgm:pt>
  </dgm:ptLst>
  <dgm:cxnLst>
    <dgm:cxn modelId="{5AADE5DA-26FB-4143-8390-4667DAE676F5}" type="presOf" srcId="{36328C60-AB0E-49AC-9248-9C626909F27F}" destId="{F89FE372-DB57-41CD-B6A9-3EB925B1BD9D}" srcOrd="0" destOrd="0" presId="urn:microsoft.com/office/officeart/2005/8/layout/chevron1"/>
    <dgm:cxn modelId="{45394D40-ABB5-48AA-AFAB-3BD8DEA449B9}" type="presOf" srcId="{F90B8F0E-71E6-4A71-A320-9EDE77E78E48}" destId="{3ED0E9D5-7E03-4B57-85FE-BA4FE51F6927}" srcOrd="0" destOrd="0" presId="urn:microsoft.com/office/officeart/2005/8/layout/chevron1"/>
    <dgm:cxn modelId="{F22B6FE8-A913-47A1-9590-BDDA284A9024}" type="presOf" srcId="{FFB9BE9D-BBCB-4002-805D-63C57822DC49}" destId="{3876AD0E-A446-4DB9-AA91-43AD59DA35EE}" srcOrd="0" destOrd="0" presId="urn:microsoft.com/office/officeart/2005/8/layout/chevron1"/>
    <dgm:cxn modelId="{405D3449-8CE3-410D-B0D0-19388C7538C1}" srcId="{F90B8F0E-71E6-4A71-A320-9EDE77E78E48}" destId="{FFB9BE9D-BBCB-4002-805D-63C57822DC49}" srcOrd="0" destOrd="0" parTransId="{01D3C6B4-FD9B-49DB-B9B1-6DA35CF42EBB}" sibTransId="{341F8551-773C-4DBB-8C70-FD5E859FDA9E}"/>
    <dgm:cxn modelId="{F50103A7-2B79-4E63-8BF5-1361DECF67B0}" srcId="{F90B8F0E-71E6-4A71-A320-9EDE77E78E48}" destId="{36328C60-AB0E-49AC-9248-9C626909F27F}" srcOrd="1" destOrd="0" parTransId="{A5006390-D7D8-4615-B896-0884FB45846C}" sibTransId="{72936C8C-49C3-46EA-A518-506C015E85DE}"/>
    <dgm:cxn modelId="{F040A1CF-A1AE-4A7C-9AF1-84D22E21B021}" type="presParOf" srcId="{3ED0E9D5-7E03-4B57-85FE-BA4FE51F6927}" destId="{3876AD0E-A446-4DB9-AA91-43AD59DA35EE}" srcOrd="0" destOrd="0" presId="urn:microsoft.com/office/officeart/2005/8/layout/chevron1"/>
    <dgm:cxn modelId="{E6FB5791-BF72-4B5D-81A9-837E76749ABB}" type="presParOf" srcId="{3ED0E9D5-7E03-4B57-85FE-BA4FE51F6927}" destId="{E18E1CE4-4C75-4BD4-9581-BCA3946B7C02}" srcOrd="1" destOrd="0" presId="urn:microsoft.com/office/officeart/2005/8/layout/chevron1"/>
    <dgm:cxn modelId="{9D5F980A-3400-4AF2-8B89-C8AD247BF351}" type="presParOf" srcId="{3ED0E9D5-7E03-4B57-85FE-BA4FE51F6927}" destId="{F89FE372-DB57-41CD-B6A9-3EB925B1BD9D}"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BBE214-8F78-4CB4-9ADF-5E43B4AEB58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9A10F320-0027-4025-BE16-DB9587CA6F03}">
      <dgm:prSet phldrT="[Text]" custT="1"/>
      <dgm:spPr>
        <a:solidFill>
          <a:schemeClr val="bg2">
            <a:lumMod val="75000"/>
          </a:schemeClr>
        </a:solidFill>
      </dgm:spPr>
      <dgm:t>
        <a:bodyPr/>
        <a:lstStyle/>
        <a:p>
          <a:r>
            <a:rPr lang="x-none" sz="1100" b="1" dirty="0" smtClean="0">
              <a:latin typeface="Arial" pitchFamily="34" charset="0"/>
              <a:cs typeface="Arial" pitchFamily="34" charset="0"/>
            </a:rPr>
            <a:t>DEFINISANJE PROBLEMA</a:t>
          </a:r>
          <a:r>
            <a:rPr lang="en-US" sz="1100" b="1" dirty="0" smtClean="0">
              <a:latin typeface="Arial" pitchFamily="34" charset="0"/>
              <a:cs typeface="Arial" pitchFamily="34" charset="0"/>
            </a:rPr>
            <a:t>, </a:t>
          </a:r>
          <a:r>
            <a:rPr lang="x-none" sz="1100" b="1" dirty="0" smtClean="0">
              <a:latin typeface="Arial" pitchFamily="34" charset="0"/>
              <a:cs typeface="Arial" pitchFamily="34" charset="0"/>
            </a:rPr>
            <a:t>NJEGOVIH UZROKA I POSLJEDICA</a:t>
          </a:r>
          <a:endParaRPr lang="en-US" sz="1100" b="1" dirty="0">
            <a:latin typeface="Arial" pitchFamily="34" charset="0"/>
            <a:cs typeface="Arial" pitchFamily="34" charset="0"/>
          </a:endParaRPr>
        </a:p>
      </dgm:t>
    </dgm:pt>
    <dgm:pt modelId="{CCF293CC-3EA2-427D-B9C6-670EF73A92A7}" type="parTrans" cxnId="{08066F4C-292C-4622-9BC1-18CC1DC3180F}">
      <dgm:prSet/>
      <dgm:spPr/>
      <dgm:t>
        <a:bodyPr/>
        <a:lstStyle/>
        <a:p>
          <a:endParaRPr lang="en-US"/>
        </a:p>
      </dgm:t>
    </dgm:pt>
    <dgm:pt modelId="{E2B1C5B2-0B91-49B0-84C7-3DA57C7555C9}" type="sibTrans" cxnId="{08066F4C-292C-4622-9BC1-18CC1DC3180F}">
      <dgm:prSet/>
      <dgm:spPr/>
      <dgm:t>
        <a:bodyPr/>
        <a:lstStyle/>
        <a:p>
          <a:endParaRPr lang="en-US"/>
        </a:p>
      </dgm:t>
    </dgm:pt>
    <dgm:pt modelId="{D82D7E80-B17A-4019-8342-EEE516540BFD}">
      <dgm:prSet phldrT="[Text]" custT="1"/>
      <dgm:spPr>
        <a:solidFill>
          <a:srgbClr val="FFFF00"/>
        </a:solidFill>
      </dgm:spPr>
      <dgm:t>
        <a:bodyPr/>
        <a:lstStyle/>
        <a:p>
          <a:r>
            <a:rPr lang="en-US" sz="1200" b="1" dirty="0" smtClean="0">
              <a:latin typeface="Arial" pitchFamily="34" charset="0"/>
              <a:cs typeface="Arial" pitchFamily="34" charset="0"/>
            </a:rPr>
            <a:t>IDENTIF</a:t>
          </a:r>
          <a:r>
            <a:rPr lang="x-none" sz="1200" b="1" dirty="0" smtClean="0">
              <a:latin typeface="Arial" pitchFamily="34" charset="0"/>
              <a:cs typeface="Arial" pitchFamily="34" charset="0"/>
            </a:rPr>
            <a:t>IKACIJA OPCIJA ZA RJEŠAVANJE PROBLEMA</a:t>
          </a:r>
          <a:endParaRPr lang="en-US" sz="1200" b="1" dirty="0">
            <a:latin typeface="Arial" pitchFamily="34" charset="0"/>
            <a:cs typeface="Arial" pitchFamily="34" charset="0"/>
          </a:endParaRPr>
        </a:p>
      </dgm:t>
    </dgm:pt>
    <dgm:pt modelId="{0281F982-7A87-4497-B00D-C3BF6147DC18}" type="parTrans" cxnId="{57ABC62C-7210-4ECB-8153-8B52CD72D1AB}">
      <dgm:prSet/>
      <dgm:spPr/>
      <dgm:t>
        <a:bodyPr/>
        <a:lstStyle/>
        <a:p>
          <a:endParaRPr lang="en-US"/>
        </a:p>
      </dgm:t>
    </dgm:pt>
    <dgm:pt modelId="{5FC84CC6-7C66-47DE-AB1C-6E2E9FFD958C}" type="sibTrans" cxnId="{57ABC62C-7210-4ECB-8153-8B52CD72D1AB}">
      <dgm:prSet/>
      <dgm:spPr/>
      <dgm:t>
        <a:bodyPr/>
        <a:lstStyle/>
        <a:p>
          <a:endParaRPr lang="en-US"/>
        </a:p>
      </dgm:t>
    </dgm:pt>
    <dgm:pt modelId="{D41BFE41-B704-4021-B617-078D32F3B444}">
      <dgm:prSet phldrT="[Text]" custT="1"/>
      <dgm:spPr>
        <a:solidFill>
          <a:schemeClr val="bg2">
            <a:lumMod val="75000"/>
          </a:schemeClr>
        </a:solidFill>
      </dgm:spPr>
      <dgm:t>
        <a:bodyPr/>
        <a:lstStyle/>
        <a:p>
          <a:r>
            <a:rPr lang="x-none" sz="1200" b="1" dirty="0" smtClean="0">
              <a:latin typeface="Arial" pitchFamily="34" charset="0"/>
              <a:cs typeface="Arial" pitchFamily="34" charset="0"/>
            </a:rPr>
            <a:t>ANALIZA OPCIJA</a:t>
          </a:r>
          <a:endParaRPr lang="en-US" sz="1200" b="1" dirty="0">
            <a:latin typeface="Arial" pitchFamily="34" charset="0"/>
            <a:cs typeface="Arial" pitchFamily="34" charset="0"/>
          </a:endParaRPr>
        </a:p>
      </dgm:t>
    </dgm:pt>
    <dgm:pt modelId="{7CE167B3-4685-4458-8EF5-0C2E8641E649}" type="parTrans" cxnId="{A9E0F6F3-910E-4BE6-A60C-F4F80374333D}">
      <dgm:prSet/>
      <dgm:spPr/>
      <dgm:t>
        <a:bodyPr/>
        <a:lstStyle/>
        <a:p>
          <a:endParaRPr lang="en-US"/>
        </a:p>
      </dgm:t>
    </dgm:pt>
    <dgm:pt modelId="{B45602A7-D0BE-4231-8B58-A72EE30E9256}" type="sibTrans" cxnId="{A9E0F6F3-910E-4BE6-A60C-F4F80374333D}">
      <dgm:prSet/>
      <dgm:spPr/>
      <dgm:t>
        <a:bodyPr/>
        <a:lstStyle/>
        <a:p>
          <a:endParaRPr lang="en-US"/>
        </a:p>
      </dgm:t>
    </dgm:pt>
    <dgm:pt modelId="{DCEDB941-2B6B-4266-A823-9F06294A36B7}">
      <dgm:prSet phldrT="[Text]" custT="1"/>
      <dgm:spPr>
        <a:solidFill>
          <a:schemeClr val="bg2">
            <a:lumMod val="75000"/>
          </a:schemeClr>
        </a:solidFill>
      </dgm:spPr>
      <dgm:t>
        <a:bodyPr/>
        <a:lstStyle/>
        <a:p>
          <a:r>
            <a:rPr lang="x-none" sz="1200" b="1" dirty="0" smtClean="0">
              <a:latin typeface="Arial" pitchFamily="34" charset="0"/>
              <a:cs typeface="Arial" pitchFamily="34" charset="0"/>
            </a:rPr>
            <a:t>UPOREĐENJE OPCIJA</a:t>
          </a:r>
          <a:endParaRPr lang="en-US" sz="1200" b="1" dirty="0">
            <a:latin typeface="Arial" pitchFamily="34" charset="0"/>
            <a:cs typeface="Arial" pitchFamily="34" charset="0"/>
          </a:endParaRPr>
        </a:p>
      </dgm:t>
    </dgm:pt>
    <dgm:pt modelId="{754AE164-C178-46ED-8F37-70944162FCDE}" type="parTrans" cxnId="{CD12A324-03EF-4D15-8839-EC6BE6E74860}">
      <dgm:prSet/>
      <dgm:spPr/>
      <dgm:t>
        <a:bodyPr/>
        <a:lstStyle/>
        <a:p>
          <a:endParaRPr lang="en-US"/>
        </a:p>
      </dgm:t>
    </dgm:pt>
    <dgm:pt modelId="{3A75F621-D5B2-4E82-82C1-5C29783D7469}" type="sibTrans" cxnId="{CD12A324-03EF-4D15-8839-EC6BE6E74860}">
      <dgm:prSet/>
      <dgm:spPr/>
      <dgm:t>
        <a:bodyPr/>
        <a:lstStyle/>
        <a:p>
          <a:endParaRPr lang="en-US"/>
        </a:p>
      </dgm:t>
    </dgm:pt>
    <dgm:pt modelId="{282F97CD-E738-421A-90F6-523D1EFED67D}">
      <dgm:prSet custT="1"/>
      <dgm:spPr>
        <a:solidFill>
          <a:schemeClr val="bg2">
            <a:lumMod val="75000"/>
          </a:schemeClr>
        </a:solidFill>
      </dgm:spPr>
      <dgm:t>
        <a:bodyPr/>
        <a:lstStyle/>
        <a:p>
          <a:r>
            <a:rPr lang="x-none" sz="1200" b="1" dirty="0" smtClean="0">
              <a:latin typeface="Arial" pitchFamily="34" charset="0"/>
              <a:cs typeface="Arial" pitchFamily="34" charset="0"/>
            </a:rPr>
            <a:t>DEFINISANJE CILJEVA</a:t>
          </a:r>
          <a:endParaRPr lang="en-US" sz="1200" b="1" dirty="0">
            <a:latin typeface="Arial" pitchFamily="34" charset="0"/>
            <a:cs typeface="Arial" pitchFamily="34" charset="0"/>
          </a:endParaRPr>
        </a:p>
      </dgm:t>
    </dgm:pt>
    <dgm:pt modelId="{1B9A074B-9A9B-4A34-BA0A-F7D9457E127E}" type="parTrans" cxnId="{1F689C68-9DAB-405F-8D44-CADEC23F9AB6}">
      <dgm:prSet/>
      <dgm:spPr/>
      <dgm:t>
        <a:bodyPr/>
        <a:lstStyle/>
        <a:p>
          <a:endParaRPr lang="en-US"/>
        </a:p>
      </dgm:t>
    </dgm:pt>
    <dgm:pt modelId="{CCC65054-D799-40D9-B4AA-30E07A4D2BCA}" type="sibTrans" cxnId="{1F689C68-9DAB-405F-8D44-CADEC23F9AB6}">
      <dgm:prSet/>
      <dgm:spPr/>
      <dgm:t>
        <a:bodyPr/>
        <a:lstStyle/>
        <a:p>
          <a:endParaRPr lang="en-US"/>
        </a:p>
      </dgm:t>
    </dgm:pt>
    <dgm:pt modelId="{C46BB80B-4CA5-42C9-8087-0F95433526C4}">
      <dgm:prSet custT="1"/>
      <dgm:spPr>
        <a:solidFill>
          <a:schemeClr val="bg2">
            <a:lumMod val="75000"/>
          </a:schemeClr>
        </a:solidFill>
      </dgm:spPr>
      <dgm:t>
        <a:bodyPr/>
        <a:lstStyle/>
        <a:p>
          <a:r>
            <a:rPr lang="en-GB" sz="1200" b="1" dirty="0" smtClean="0">
              <a:latin typeface="Arial" pitchFamily="34" charset="0"/>
              <a:cs typeface="Arial" pitchFamily="34" charset="0"/>
            </a:rPr>
            <a:t>IMPLEMENTA</a:t>
          </a:r>
          <a:r>
            <a:rPr lang="x-none" sz="1200" b="1" dirty="0" smtClean="0">
              <a:latin typeface="Arial" pitchFamily="34" charset="0"/>
              <a:cs typeface="Arial" pitchFamily="34" charset="0"/>
            </a:rPr>
            <a:t>CIJA I MONITORING</a:t>
          </a:r>
          <a:endParaRPr lang="en-US" sz="1200" b="1" dirty="0">
            <a:latin typeface="Arial" pitchFamily="34" charset="0"/>
            <a:cs typeface="Arial" pitchFamily="34" charset="0"/>
          </a:endParaRPr>
        </a:p>
      </dgm:t>
    </dgm:pt>
    <dgm:pt modelId="{B37ECBC9-BCC6-4D76-B259-42A08901EBC1}" type="parTrans" cxnId="{BB575CDB-E088-4FD5-A9A1-E5F2A74C9409}">
      <dgm:prSet/>
      <dgm:spPr/>
      <dgm:t>
        <a:bodyPr/>
        <a:lstStyle/>
        <a:p>
          <a:endParaRPr lang="en-US"/>
        </a:p>
      </dgm:t>
    </dgm:pt>
    <dgm:pt modelId="{55A1D3AC-09C6-4EFA-8CEB-AB0CA2A741FD}" type="sibTrans" cxnId="{BB575CDB-E088-4FD5-A9A1-E5F2A74C9409}">
      <dgm:prSet/>
      <dgm:spPr/>
      <dgm:t>
        <a:bodyPr/>
        <a:lstStyle/>
        <a:p>
          <a:endParaRPr lang="en-US"/>
        </a:p>
      </dgm:t>
    </dgm:pt>
    <dgm:pt modelId="{525551EA-5BDA-4CCF-9BCA-CEC2068F84A0}" type="pres">
      <dgm:prSet presAssocID="{39BBE214-8F78-4CB4-9ADF-5E43B4AEB585}" presName="CompostProcess" presStyleCnt="0">
        <dgm:presLayoutVars>
          <dgm:dir/>
          <dgm:resizeHandles val="exact"/>
        </dgm:presLayoutVars>
      </dgm:prSet>
      <dgm:spPr/>
      <dgm:t>
        <a:bodyPr/>
        <a:lstStyle/>
        <a:p>
          <a:endParaRPr lang="en-US"/>
        </a:p>
      </dgm:t>
    </dgm:pt>
    <dgm:pt modelId="{89D4F411-56B4-419A-BE6C-85DF215EBE0F}" type="pres">
      <dgm:prSet presAssocID="{39BBE214-8F78-4CB4-9ADF-5E43B4AEB585}" presName="arrow" presStyleLbl="bgShp" presStyleIdx="0" presStyleCnt="1" custScaleX="117647"/>
      <dgm:spPr/>
      <dgm:t>
        <a:bodyPr/>
        <a:lstStyle/>
        <a:p>
          <a:endParaRPr lang="en-US"/>
        </a:p>
      </dgm:t>
    </dgm:pt>
    <dgm:pt modelId="{6FE5662A-60A3-4EC7-9225-740305D2AA98}" type="pres">
      <dgm:prSet presAssocID="{39BBE214-8F78-4CB4-9ADF-5E43B4AEB585}" presName="linearProcess" presStyleCnt="0"/>
      <dgm:spPr/>
      <dgm:t>
        <a:bodyPr/>
        <a:lstStyle/>
        <a:p>
          <a:endParaRPr lang="en-US"/>
        </a:p>
      </dgm:t>
    </dgm:pt>
    <dgm:pt modelId="{49246274-DD93-4559-A67C-F3464492FBE9}" type="pres">
      <dgm:prSet presAssocID="{9A10F320-0027-4025-BE16-DB9587CA6F03}" presName="textNode" presStyleLbl="node1" presStyleIdx="0" presStyleCnt="6" custScaleX="108086" custScaleY="106116">
        <dgm:presLayoutVars>
          <dgm:bulletEnabled val="1"/>
        </dgm:presLayoutVars>
      </dgm:prSet>
      <dgm:spPr/>
      <dgm:t>
        <a:bodyPr/>
        <a:lstStyle/>
        <a:p>
          <a:endParaRPr lang="en-US"/>
        </a:p>
      </dgm:t>
    </dgm:pt>
    <dgm:pt modelId="{494401C4-CBD9-452B-B7A5-43330D69D4FE}" type="pres">
      <dgm:prSet presAssocID="{E2B1C5B2-0B91-49B0-84C7-3DA57C7555C9}" presName="sibTrans" presStyleCnt="0"/>
      <dgm:spPr/>
      <dgm:t>
        <a:bodyPr/>
        <a:lstStyle/>
        <a:p>
          <a:endParaRPr lang="en-US"/>
        </a:p>
      </dgm:t>
    </dgm:pt>
    <dgm:pt modelId="{4F5878AF-9083-4885-8D68-252EF276B86A}" type="pres">
      <dgm:prSet presAssocID="{282F97CD-E738-421A-90F6-523D1EFED67D}" presName="textNode" presStyleLbl="node1" presStyleIdx="1" presStyleCnt="6" custScaleX="115477">
        <dgm:presLayoutVars>
          <dgm:bulletEnabled val="1"/>
        </dgm:presLayoutVars>
      </dgm:prSet>
      <dgm:spPr/>
      <dgm:t>
        <a:bodyPr/>
        <a:lstStyle/>
        <a:p>
          <a:endParaRPr lang="en-US"/>
        </a:p>
      </dgm:t>
    </dgm:pt>
    <dgm:pt modelId="{A9F43B06-6A8B-42FE-B1C5-D4CF38BC9058}" type="pres">
      <dgm:prSet presAssocID="{CCC65054-D799-40D9-B4AA-30E07A4D2BCA}" presName="sibTrans" presStyleCnt="0"/>
      <dgm:spPr/>
      <dgm:t>
        <a:bodyPr/>
        <a:lstStyle/>
        <a:p>
          <a:endParaRPr lang="en-US"/>
        </a:p>
      </dgm:t>
    </dgm:pt>
    <dgm:pt modelId="{2EC69A81-99EF-46A4-B308-5F4179608636}" type="pres">
      <dgm:prSet presAssocID="{D82D7E80-B17A-4019-8342-EEE516540BFD}" presName="textNode" presStyleLbl="node1" presStyleIdx="2" presStyleCnt="6" custScaleX="132312">
        <dgm:presLayoutVars>
          <dgm:bulletEnabled val="1"/>
        </dgm:presLayoutVars>
      </dgm:prSet>
      <dgm:spPr/>
      <dgm:t>
        <a:bodyPr/>
        <a:lstStyle/>
        <a:p>
          <a:endParaRPr lang="en-US"/>
        </a:p>
      </dgm:t>
    </dgm:pt>
    <dgm:pt modelId="{C3026AC7-6880-4DA4-9E1A-8A7DF9816F87}" type="pres">
      <dgm:prSet presAssocID="{5FC84CC6-7C66-47DE-AB1C-6E2E9FFD958C}" presName="sibTrans" presStyleCnt="0"/>
      <dgm:spPr/>
      <dgm:t>
        <a:bodyPr/>
        <a:lstStyle/>
        <a:p>
          <a:endParaRPr lang="en-US"/>
        </a:p>
      </dgm:t>
    </dgm:pt>
    <dgm:pt modelId="{7B56D01A-5CD5-4976-8F8B-70CCA72BA754}" type="pres">
      <dgm:prSet presAssocID="{D41BFE41-B704-4021-B617-078D32F3B444}" presName="textNode" presStyleLbl="node1" presStyleIdx="3" presStyleCnt="6">
        <dgm:presLayoutVars>
          <dgm:bulletEnabled val="1"/>
        </dgm:presLayoutVars>
      </dgm:prSet>
      <dgm:spPr/>
      <dgm:t>
        <a:bodyPr/>
        <a:lstStyle/>
        <a:p>
          <a:endParaRPr lang="en-US"/>
        </a:p>
      </dgm:t>
    </dgm:pt>
    <dgm:pt modelId="{F7F7AED4-D31D-4473-8201-6D51502D800B}" type="pres">
      <dgm:prSet presAssocID="{B45602A7-D0BE-4231-8B58-A72EE30E9256}" presName="sibTrans" presStyleCnt="0"/>
      <dgm:spPr/>
      <dgm:t>
        <a:bodyPr/>
        <a:lstStyle/>
        <a:p>
          <a:endParaRPr lang="en-US"/>
        </a:p>
      </dgm:t>
    </dgm:pt>
    <dgm:pt modelId="{42F5E33F-1860-47CD-B9AC-ACF2B37E8CE0}" type="pres">
      <dgm:prSet presAssocID="{DCEDB941-2B6B-4266-A823-9F06294A36B7}" presName="textNode" presStyleLbl="node1" presStyleIdx="4" presStyleCnt="6" custScaleX="118055">
        <dgm:presLayoutVars>
          <dgm:bulletEnabled val="1"/>
        </dgm:presLayoutVars>
      </dgm:prSet>
      <dgm:spPr/>
      <dgm:t>
        <a:bodyPr/>
        <a:lstStyle/>
        <a:p>
          <a:endParaRPr lang="en-US"/>
        </a:p>
      </dgm:t>
    </dgm:pt>
    <dgm:pt modelId="{2DD98660-4C0A-4B1E-9BC3-7FD12CA18C81}" type="pres">
      <dgm:prSet presAssocID="{3A75F621-D5B2-4E82-82C1-5C29783D7469}" presName="sibTrans" presStyleCnt="0"/>
      <dgm:spPr/>
      <dgm:t>
        <a:bodyPr/>
        <a:lstStyle/>
        <a:p>
          <a:endParaRPr lang="en-US"/>
        </a:p>
      </dgm:t>
    </dgm:pt>
    <dgm:pt modelId="{92247D58-E48D-4E95-BF1D-4AD133B7618B}" type="pres">
      <dgm:prSet presAssocID="{C46BB80B-4CA5-42C9-8087-0F95433526C4}" presName="textNode" presStyleLbl="node1" presStyleIdx="5" presStyleCnt="6" custScaleX="148224">
        <dgm:presLayoutVars>
          <dgm:bulletEnabled val="1"/>
        </dgm:presLayoutVars>
      </dgm:prSet>
      <dgm:spPr/>
      <dgm:t>
        <a:bodyPr/>
        <a:lstStyle/>
        <a:p>
          <a:endParaRPr lang="en-US"/>
        </a:p>
      </dgm:t>
    </dgm:pt>
  </dgm:ptLst>
  <dgm:cxnLst>
    <dgm:cxn modelId="{62C0CBA4-AB52-4570-A9CA-8E02737B7EC6}" type="presOf" srcId="{D41BFE41-B704-4021-B617-078D32F3B444}" destId="{7B56D01A-5CD5-4976-8F8B-70CCA72BA754}" srcOrd="0" destOrd="0" presId="urn:microsoft.com/office/officeart/2005/8/layout/hProcess9"/>
    <dgm:cxn modelId="{A06EF933-8734-413A-B909-4E4F864C59F3}" type="presOf" srcId="{DCEDB941-2B6B-4266-A823-9F06294A36B7}" destId="{42F5E33F-1860-47CD-B9AC-ACF2B37E8CE0}" srcOrd="0" destOrd="0" presId="urn:microsoft.com/office/officeart/2005/8/layout/hProcess9"/>
    <dgm:cxn modelId="{1F689C68-9DAB-405F-8D44-CADEC23F9AB6}" srcId="{39BBE214-8F78-4CB4-9ADF-5E43B4AEB585}" destId="{282F97CD-E738-421A-90F6-523D1EFED67D}" srcOrd="1" destOrd="0" parTransId="{1B9A074B-9A9B-4A34-BA0A-F7D9457E127E}" sibTransId="{CCC65054-D799-40D9-B4AA-30E07A4D2BCA}"/>
    <dgm:cxn modelId="{BB575CDB-E088-4FD5-A9A1-E5F2A74C9409}" srcId="{39BBE214-8F78-4CB4-9ADF-5E43B4AEB585}" destId="{C46BB80B-4CA5-42C9-8087-0F95433526C4}" srcOrd="5" destOrd="0" parTransId="{B37ECBC9-BCC6-4D76-B259-42A08901EBC1}" sibTransId="{55A1D3AC-09C6-4EFA-8CEB-AB0CA2A741FD}"/>
    <dgm:cxn modelId="{155CF759-27EF-4734-A2AC-D95BA3EA409D}" type="presOf" srcId="{39BBE214-8F78-4CB4-9ADF-5E43B4AEB585}" destId="{525551EA-5BDA-4CCF-9BCA-CEC2068F84A0}" srcOrd="0" destOrd="0" presId="urn:microsoft.com/office/officeart/2005/8/layout/hProcess9"/>
    <dgm:cxn modelId="{E90D074A-4FF1-4FA6-AFD7-FBFC05EED437}" type="presOf" srcId="{282F97CD-E738-421A-90F6-523D1EFED67D}" destId="{4F5878AF-9083-4885-8D68-252EF276B86A}" srcOrd="0" destOrd="0" presId="urn:microsoft.com/office/officeart/2005/8/layout/hProcess9"/>
    <dgm:cxn modelId="{9CCD4AA6-D757-44A7-ADC6-10DA3676BA96}" type="presOf" srcId="{C46BB80B-4CA5-42C9-8087-0F95433526C4}" destId="{92247D58-E48D-4E95-BF1D-4AD133B7618B}" srcOrd="0" destOrd="0" presId="urn:microsoft.com/office/officeart/2005/8/layout/hProcess9"/>
    <dgm:cxn modelId="{57ABC62C-7210-4ECB-8153-8B52CD72D1AB}" srcId="{39BBE214-8F78-4CB4-9ADF-5E43B4AEB585}" destId="{D82D7E80-B17A-4019-8342-EEE516540BFD}" srcOrd="2" destOrd="0" parTransId="{0281F982-7A87-4497-B00D-C3BF6147DC18}" sibTransId="{5FC84CC6-7C66-47DE-AB1C-6E2E9FFD958C}"/>
    <dgm:cxn modelId="{A9E0F6F3-910E-4BE6-A60C-F4F80374333D}" srcId="{39BBE214-8F78-4CB4-9ADF-5E43B4AEB585}" destId="{D41BFE41-B704-4021-B617-078D32F3B444}" srcOrd="3" destOrd="0" parTransId="{7CE167B3-4685-4458-8EF5-0C2E8641E649}" sibTransId="{B45602A7-D0BE-4231-8B58-A72EE30E9256}"/>
    <dgm:cxn modelId="{08066F4C-292C-4622-9BC1-18CC1DC3180F}" srcId="{39BBE214-8F78-4CB4-9ADF-5E43B4AEB585}" destId="{9A10F320-0027-4025-BE16-DB9587CA6F03}" srcOrd="0" destOrd="0" parTransId="{CCF293CC-3EA2-427D-B9C6-670EF73A92A7}" sibTransId="{E2B1C5B2-0B91-49B0-84C7-3DA57C7555C9}"/>
    <dgm:cxn modelId="{CD12A324-03EF-4D15-8839-EC6BE6E74860}" srcId="{39BBE214-8F78-4CB4-9ADF-5E43B4AEB585}" destId="{DCEDB941-2B6B-4266-A823-9F06294A36B7}" srcOrd="4" destOrd="0" parTransId="{754AE164-C178-46ED-8F37-70944162FCDE}" sibTransId="{3A75F621-D5B2-4E82-82C1-5C29783D7469}"/>
    <dgm:cxn modelId="{C7F481B4-2463-40A1-AD59-2B538184FFDF}" type="presOf" srcId="{9A10F320-0027-4025-BE16-DB9587CA6F03}" destId="{49246274-DD93-4559-A67C-F3464492FBE9}" srcOrd="0" destOrd="0" presId="urn:microsoft.com/office/officeart/2005/8/layout/hProcess9"/>
    <dgm:cxn modelId="{A322F99F-C961-4E2C-93F5-99F8FB77BD04}" type="presOf" srcId="{D82D7E80-B17A-4019-8342-EEE516540BFD}" destId="{2EC69A81-99EF-46A4-B308-5F4179608636}" srcOrd="0" destOrd="0" presId="urn:microsoft.com/office/officeart/2005/8/layout/hProcess9"/>
    <dgm:cxn modelId="{D3F6943F-F882-4CEA-AE6A-A07C2F75D773}" type="presParOf" srcId="{525551EA-5BDA-4CCF-9BCA-CEC2068F84A0}" destId="{89D4F411-56B4-419A-BE6C-85DF215EBE0F}" srcOrd="0" destOrd="0" presId="urn:microsoft.com/office/officeart/2005/8/layout/hProcess9"/>
    <dgm:cxn modelId="{6C6CF79A-4AB4-43AC-BBD7-6E2FC08A5AB5}" type="presParOf" srcId="{525551EA-5BDA-4CCF-9BCA-CEC2068F84A0}" destId="{6FE5662A-60A3-4EC7-9225-740305D2AA98}" srcOrd="1" destOrd="0" presId="urn:microsoft.com/office/officeart/2005/8/layout/hProcess9"/>
    <dgm:cxn modelId="{C680A1E2-1456-4C68-BA75-84EE3D668804}" type="presParOf" srcId="{6FE5662A-60A3-4EC7-9225-740305D2AA98}" destId="{49246274-DD93-4559-A67C-F3464492FBE9}" srcOrd="0" destOrd="0" presId="urn:microsoft.com/office/officeart/2005/8/layout/hProcess9"/>
    <dgm:cxn modelId="{EEF88D70-468A-4531-A1B7-B6D107C1D8EE}" type="presParOf" srcId="{6FE5662A-60A3-4EC7-9225-740305D2AA98}" destId="{494401C4-CBD9-452B-B7A5-43330D69D4FE}" srcOrd="1" destOrd="0" presId="urn:microsoft.com/office/officeart/2005/8/layout/hProcess9"/>
    <dgm:cxn modelId="{E4C6562D-B446-4090-B66D-AB92BABEA037}" type="presParOf" srcId="{6FE5662A-60A3-4EC7-9225-740305D2AA98}" destId="{4F5878AF-9083-4885-8D68-252EF276B86A}" srcOrd="2" destOrd="0" presId="urn:microsoft.com/office/officeart/2005/8/layout/hProcess9"/>
    <dgm:cxn modelId="{C95244E6-FD5A-4E9E-B38E-5573F9F9C570}" type="presParOf" srcId="{6FE5662A-60A3-4EC7-9225-740305D2AA98}" destId="{A9F43B06-6A8B-42FE-B1C5-D4CF38BC9058}" srcOrd="3" destOrd="0" presId="urn:microsoft.com/office/officeart/2005/8/layout/hProcess9"/>
    <dgm:cxn modelId="{0ED8496D-B132-41E2-8724-491D563CCE7F}" type="presParOf" srcId="{6FE5662A-60A3-4EC7-9225-740305D2AA98}" destId="{2EC69A81-99EF-46A4-B308-5F4179608636}" srcOrd="4" destOrd="0" presId="urn:microsoft.com/office/officeart/2005/8/layout/hProcess9"/>
    <dgm:cxn modelId="{83E8B587-DAD2-4DCC-9BBB-F4E8D951673D}" type="presParOf" srcId="{6FE5662A-60A3-4EC7-9225-740305D2AA98}" destId="{C3026AC7-6880-4DA4-9E1A-8A7DF9816F87}" srcOrd="5" destOrd="0" presId="urn:microsoft.com/office/officeart/2005/8/layout/hProcess9"/>
    <dgm:cxn modelId="{509DA9B1-EDA8-4454-954D-22D0A0A63DCB}" type="presParOf" srcId="{6FE5662A-60A3-4EC7-9225-740305D2AA98}" destId="{7B56D01A-5CD5-4976-8F8B-70CCA72BA754}" srcOrd="6" destOrd="0" presId="urn:microsoft.com/office/officeart/2005/8/layout/hProcess9"/>
    <dgm:cxn modelId="{7F60F15A-5FD1-424B-AEBA-DE1372345728}" type="presParOf" srcId="{6FE5662A-60A3-4EC7-9225-740305D2AA98}" destId="{F7F7AED4-D31D-4473-8201-6D51502D800B}" srcOrd="7" destOrd="0" presId="urn:microsoft.com/office/officeart/2005/8/layout/hProcess9"/>
    <dgm:cxn modelId="{48A09AF4-19A0-4EE5-9215-CA8355E0B8E9}" type="presParOf" srcId="{6FE5662A-60A3-4EC7-9225-740305D2AA98}" destId="{42F5E33F-1860-47CD-B9AC-ACF2B37E8CE0}" srcOrd="8" destOrd="0" presId="urn:microsoft.com/office/officeart/2005/8/layout/hProcess9"/>
    <dgm:cxn modelId="{9D688C6D-4915-4C5F-8969-F0DE20425D97}" type="presParOf" srcId="{6FE5662A-60A3-4EC7-9225-740305D2AA98}" destId="{2DD98660-4C0A-4B1E-9BC3-7FD12CA18C81}" srcOrd="9" destOrd="0" presId="urn:microsoft.com/office/officeart/2005/8/layout/hProcess9"/>
    <dgm:cxn modelId="{3DE755CB-BD7E-4634-93EE-66C8862C7D5F}" type="presParOf" srcId="{6FE5662A-60A3-4EC7-9225-740305D2AA98}" destId="{92247D58-E48D-4E95-BF1D-4AD133B7618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F98B1-D983-46B0-9C31-52B95C401ED7}">
      <dsp:nvSpPr>
        <dsp:cNvPr id="0" name=""/>
        <dsp:cNvSpPr/>
      </dsp:nvSpPr>
      <dsp:spPr>
        <a:xfrm>
          <a:off x="3966" y="0"/>
          <a:ext cx="3815357" cy="6172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hr-BA" sz="3200" kern="1200" dirty="0" smtClean="0">
              <a:latin typeface="+mn-lt"/>
            </a:rPr>
            <a:t>PUP nije</a:t>
          </a:r>
          <a:endParaRPr lang="en-US" sz="3200" kern="1200" dirty="0">
            <a:latin typeface="+mn-lt"/>
          </a:endParaRPr>
        </a:p>
      </dsp:txBody>
      <dsp:txXfrm>
        <a:off x="3966" y="0"/>
        <a:ext cx="3815357" cy="1851660"/>
      </dsp:txXfrm>
    </dsp:sp>
    <dsp:sp modelId="{788D0993-6F05-415F-8090-DC92EB02C628}">
      <dsp:nvSpPr>
        <dsp:cNvPr id="0" name=""/>
        <dsp:cNvSpPr/>
      </dsp:nvSpPr>
      <dsp:spPr>
        <a:xfrm>
          <a:off x="381015" y="1326112"/>
          <a:ext cx="3052286" cy="85441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Samo formalni obrazac koji prati nacrte zakona</a:t>
          </a:r>
          <a:endParaRPr lang="en-US" sz="1900" kern="1200" dirty="0">
            <a:latin typeface="+mn-lt"/>
          </a:endParaRPr>
        </a:p>
      </dsp:txBody>
      <dsp:txXfrm>
        <a:off x="406040" y="1351137"/>
        <a:ext cx="3002236" cy="804368"/>
      </dsp:txXfrm>
    </dsp:sp>
    <dsp:sp modelId="{898BAB21-87B8-4BF6-922B-28E4B4FEE773}">
      <dsp:nvSpPr>
        <dsp:cNvPr id="0" name=""/>
        <dsp:cNvSpPr/>
      </dsp:nvSpPr>
      <dsp:spPr>
        <a:xfrm>
          <a:off x="381015" y="2312545"/>
          <a:ext cx="3052286" cy="58768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Analiz aiz perspektive  regulatornog tjela</a:t>
          </a:r>
          <a:endParaRPr lang="en-US" sz="1900" kern="1200" dirty="0">
            <a:latin typeface="+mn-lt"/>
          </a:endParaRPr>
        </a:p>
      </dsp:txBody>
      <dsp:txXfrm>
        <a:off x="398228" y="2329758"/>
        <a:ext cx="3017860" cy="553262"/>
      </dsp:txXfrm>
    </dsp:sp>
    <dsp:sp modelId="{B1D2EBB2-E560-48C1-8272-651E14674D33}">
      <dsp:nvSpPr>
        <dsp:cNvPr id="0" name=""/>
        <dsp:cNvSpPr/>
      </dsp:nvSpPr>
      <dsp:spPr>
        <a:xfrm>
          <a:off x="381015" y="3073634"/>
          <a:ext cx="3052286" cy="90175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Metod opravdanja regulatorne intervencije</a:t>
          </a:r>
          <a:endParaRPr lang="en-US" sz="1900" kern="1200" dirty="0">
            <a:latin typeface="+mn-lt"/>
          </a:endParaRPr>
        </a:p>
      </dsp:txBody>
      <dsp:txXfrm>
        <a:off x="407427" y="3100046"/>
        <a:ext cx="2999462" cy="848935"/>
      </dsp:txXfrm>
    </dsp:sp>
    <dsp:sp modelId="{71D2B7A5-101A-4DB7-B492-030065B7D1E6}">
      <dsp:nvSpPr>
        <dsp:cNvPr id="0" name=""/>
        <dsp:cNvSpPr/>
      </dsp:nvSpPr>
      <dsp:spPr>
        <a:xfrm>
          <a:off x="381015" y="4133172"/>
          <a:ext cx="3052286" cy="653731"/>
        </a:xfrm>
        <a:prstGeom prst="roundRect">
          <a:avLst>
            <a:gd name="adj" fmla="val 10000"/>
          </a:avLst>
        </a:prstGeom>
        <a:solidFill>
          <a:schemeClr val="accent2">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Zamjena za donošenje političkih odluka</a:t>
          </a:r>
          <a:endParaRPr lang="en-US" sz="1900" kern="1200" dirty="0">
            <a:latin typeface="+mn-lt"/>
          </a:endParaRPr>
        </a:p>
      </dsp:txBody>
      <dsp:txXfrm>
        <a:off x="400162" y="4152319"/>
        <a:ext cx="3013992" cy="615437"/>
      </dsp:txXfrm>
    </dsp:sp>
    <dsp:sp modelId="{56F4C820-9CA2-4C8E-87EC-55CE04C51DDF}">
      <dsp:nvSpPr>
        <dsp:cNvPr id="0" name=""/>
        <dsp:cNvSpPr/>
      </dsp:nvSpPr>
      <dsp:spPr>
        <a:xfrm>
          <a:off x="381015" y="4959805"/>
          <a:ext cx="3052286" cy="7430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Pravni pristup rješavanju problema</a:t>
          </a:r>
          <a:endParaRPr lang="en-US" sz="1900" kern="1200" dirty="0">
            <a:latin typeface="+mn-lt"/>
          </a:endParaRPr>
        </a:p>
      </dsp:txBody>
      <dsp:txXfrm>
        <a:off x="402779" y="4981569"/>
        <a:ext cx="3008758" cy="699538"/>
      </dsp:txXfrm>
    </dsp:sp>
    <dsp:sp modelId="{BAACFDCD-BF8A-4CA2-A532-642463E3D65E}">
      <dsp:nvSpPr>
        <dsp:cNvPr id="0" name=""/>
        <dsp:cNvSpPr/>
      </dsp:nvSpPr>
      <dsp:spPr>
        <a:xfrm>
          <a:off x="4109442" y="0"/>
          <a:ext cx="3815357" cy="6172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hr-BA" sz="3200" kern="1200" dirty="0" smtClean="0">
              <a:latin typeface="+mn-lt"/>
            </a:rPr>
            <a:t>PUP</a:t>
          </a:r>
          <a:r>
            <a:rPr lang="x-none" sz="3200" kern="1200" smtClean="0">
              <a:latin typeface="+mn-lt"/>
            </a:rPr>
            <a:t> је</a:t>
          </a:r>
          <a:r>
            <a:rPr lang="hr-BA" sz="3200" kern="1200" dirty="0" smtClean="0">
              <a:latin typeface="+mn-lt"/>
            </a:rPr>
            <a:t>s</a:t>
          </a:r>
          <a:r>
            <a:rPr lang="x-none" sz="3200" kern="1200" smtClean="0">
              <a:latin typeface="+mn-lt"/>
            </a:rPr>
            <a:t>те</a:t>
          </a:r>
          <a:endParaRPr lang="en-US" sz="3200" kern="1200" dirty="0">
            <a:latin typeface="+mn-lt"/>
          </a:endParaRPr>
        </a:p>
      </dsp:txBody>
      <dsp:txXfrm>
        <a:off x="4109442" y="0"/>
        <a:ext cx="3815357" cy="1851660"/>
      </dsp:txXfrm>
    </dsp:sp>
    <dsp:sp modelId="{2C68A340-BA7C-4DC2-B58F-4A235EEB2125}">
      <dsp:nvSpPr>
        <dsp:cNvPr id="0" name=""/>
        <dsp:cNvSpPr/>
      </dsp:nvSpPr>
      <dsp:spPr>
        <a:xfrm>
          <a:off x="4343386" y="1322617"/>
          <a:ext cx="3348510" cy="87375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r-BA" sz="1800" kern="1200" dirty="0" smtClean="0">
              <a:latin typeface="+mn-lt"/>
            </a:rPr>
            <a:t>Proces upotrebe različitih analitičkih metoda</a:t>
          </a:r>
          <a:endParaRPr lang="en-US" sz="1800" kern="1200" dirty="0">
            <a:latin typeface="+mn-lt"/>
          </a:endParaRPr>
        </a:p>
      </dsp:txBody>
      <dsp:txXfrm>
        <a:off x="4368977" y="1348208"/>
        <a:ext cx="3297328" cy="822571"/>
      </dsp:txXfrm>
    </dsp:sp>
    <dsp:sp modelId="{A95471CC-53BD-4FD9-9AF7-67985B6D07A6}">
      <dsp:nvSpPr>
        <dsp:cNvPr id="0" name=""/>
        <dsp:cNvSpPr/>
      </dsp:nvSpPr>
      <dsp:spPr>
        <a:xfrm>
          <a:off x="4343386" y="2314577"/>
          <a:ext cx="3348510" cy="5747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Inkluzivnu analizu tj analizu perspektive cijelog društva</a:t>
          </a:r>
          <a:endParaRPr lang="en-US" sz="1900" kern="1200" dirty="0">
            <a:latin typeface="+mn-lt"/>
          </a:endParaRPr>
        </a:p>
      </dsp:txBody>
      <dsp:txXfrm>
        <a:off x="4360219" y="2331410"/>
        <a:ext cx="3314844" cy="541069"/>
      </dsp:txXfrm>
    </dsp:sp>
    <dsp:sp modelId="{484A30F5-148B-476D-B23E-0FEE49948D81}">
      <dsp:nvSpPr>
        <dsp:cNvPr id="0" name=""/>
        <dsp:cNvSpPr/>
      </dsp:nvSpPr>
      <dsp:spPr>
        <a:xfrm>
          <a:off x="4343386" y="3058547"/>
          <a:ext cx="3348510" cy="848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r-BA" sz="1800" kern="1200" dirty="0" smtClean="0">
              <a:latin typeface="+mn-lt"/>
            </a:rPr>
            <a:t>Način da se procjene troškovi i koristi od intervencije države</a:t>
          </a:r>
          <a:endParaRPr lang="en-US" sz="1800" kern="1200" dirty="0">
            <a:latin typeface="+mn-lt"/>
          </a:endParaRPr>
        </a:p>
      </dsp:txBody>
      <dsp:txXfrm>
        <a:off x="4368239" y="3083400"/>
        <a:ext cx="3298804" cy="798827"/>
      </dsp:txXfrm>
    </dsp:sp>
    <dsp:sp modelId="{F7026F35-DAFC-47DB-AFD1-E1D9B12B56D6}">
      <dsp:nvSpPr>
        <dsp:cNvPr id="0" name=""/>
        <dsp:cNvSpPr/>
      </dsp:nvSpPr>
      <dsp:spPr>
        <a:xfrm>
          <a:off x="4343401" y="4133172"/>
          <a:ext cx="3348541" cy="659759"/>
        </a:xfrm>
        <a:prstGeom prst="roundRect">
          <a:avLst>
            <a:gd name="adj" fmla="val 10000"/>
          </a:avLst>
        </a:prstGeom>
        <a:solidFill>
          <a:schemeClr val="accent2">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hr-BA" sz="1900" kern="1200" dirty="0" smtClean="0">
              <a:latin typeface="+mn-lt"/>
            </a:rPr>
            <a:t>Osnov za donošenje zakonodavnih odluka</a:t>
          </a:r>
          <a:endParaRPr lang="en-US" sz="1900" kern="1200" dirty="0">
            <a:latin typeface="+mn-lt"/>
          </a:endParaRPr>
        </a:p>
      </dsp:txBody>
      <dsp:txXfrm>
        <a:off x="4362725" y="4152496"/>
        <a:ext cx="3309893" cy="621111"/>
      </dsp:txXfrm>
    </dsp:sp>
    <dsp:sp modelId="{5D4D7361-D0DF-4044-AFB0-7C52264EE2AB}">
      <dsp:nvSpPr>
        <dsp:cNvPr id="0" name=""/>
        <dsp:cNvSpPr/>
      </dsp:nvSpPr>
      <dsp:spPr>
        <a:xfrm>
          <a:off x="4343386" y="4959801"/>
          <a:ext cx="3348510" cy="7122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hr-BA" sz="2000" kern="1200" dirty="0" smtClean="0">
              <a:latin typeface="+mn-lt"/>
            </a:rPr>
            <a:t>Multidiscipliarni pristup rješavanju problema</a:t>
          </a:r>
          <a:endParaRPr lang="en-US" sz="2000" kern="1200" dirty="0">
            <a:latin typeface="+mn-lt"/>
          </a:endParaRPr>
        </a:p>
      </dsp:txBody>
      <dsp:txXfrm>
        <a:off x="4364246" y="4980661"/>
        <a:ext cx="3306790" cy="670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6E219-B3B0-4124-A5D3-F338C16DF6F8}">
      <dsp:nvSpPr>
        <dsp:cNvPr id="0" name=""/>
        <dsp:cNvSpPr/>
      </dsp:nvSpPr>
      <dsp:spPr>
        <a:xfrm>
          <a:off x="3082604" y="1357"/>
          <a:ext cx="2217524" cy="1368251"/>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BA" sz="1400" b="1" kern="1200" cap="all" baseline="0" dirty="0" smtClean="0">
              <a:solidFill>
                <a:schemeClr val="bg1"/>
              </a:solidFill>
              <a:latin typeface="+mj-lt"/>
            </a:rPr>
            <a:t>DEFINISANJE PROBLEMA, UZROKA I POSLJEDICA</a:t>
          </a:r>
          <a:endParaRPr lang="en-US" sz="1400" b="1" kern="1200" cap="all" baseline="0" dirty="0">
            <a:solidFill>
              <a:schemeClr val="bg1"/>
            </a:solidFill>
            <a:latin typeface="+mj-lt"/>
          </a:endParaRPr>
        </a:p>
      </dsp:txBody>
      <dsp:txXfrm>
        <a:off x="3407353" y="201733"/>
        <a:ext cx="1568026" cy="967499"/>
      </dsp:txXfrm>
    </dsp:sp>
    <dsp:sp modelId="{592C8256-4A62-416F-ABBC-DC29876BE91B}">
      <dsp:nvSpPr>
        <dsp:cNvPr id="0" name=""/>
        <dsp:cNvSpPr/>
      </dsp:nvSpPr>
      <dsp:spPr>
        <a:xfrm rot="1197284">
          <a:off x="5233023" y="876170"/>
          <a:ext cx="238953" cy="46178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a:off x="5235175" y="956295"/>
        <a:ext cx="167267" cy="277070"/>
      </dsp:txXfrm>
    </dsp:sp>
    <dsp:sp modelId="{9C783C09-C01A-44B4-8732-A5735E8502B5}">
      <dsp:nvSpPr>
        <dsp:cNvPr id="0" name=""/>
        <dsp:cNvSpPr/>
      </dsp:nvSpPr>
      <dsp:spPr>
        <a:xfrm>
          <a:off x="5406818" y="792472"/>
          <a:ext cx="2474852" cy="1567181"/>
        </a:xfrm>
        <a:prstGeom prst="ellipse">
          <a:avLst/>
        </a:prstGeom>
        <a:solidFill>
          <a:schemeClr val="accent1">
            <a:shade val="50000"/>
            <a:hueOff val="-49582"/>
            <a:satOff val="2399"/>
            <a:lumOff val="11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BA" sz="1400" b="1" kern="1200" cap="all" baseline="0" dirty="0" smtClean="0">
              <a:solidFill>
                <a:schemeClr val="bg1"/>
              </a:solidFill>
              <a:latin typeface="+mj-lt"/>
            </a:rPr>
            <a:t>DEFINISANJE CILJEVA I INDIKATORA MJERENJA</a:t>
          </a:r>
          <a:endParaRPr lang="sr-Cyrl-CS" sz="1400" b="1" kern="1200" dirty="0" smtClean="0">
            <a:solidFill>
              <a:schemeClr val="bg1"/>
            </a:solidFill>
            <a:latin typeface="+mj-lt"/>
          </a:endParaRPr>
        </a:p>
      </dsp:txBody>
      <dsp:txXfrm>
        <a:off x="5769252" y="1021980"/>
        <a:ext cx="1749984" cy="1108165"/>
      </dsp:txXfrm>
    </dsp:sp>
    <dsp:sp modelId="{9262B565-A220-40A2-ADFD-5EFFFDD8B835}">
      <dsp:nvSpPr>
        <dsp:cNvPr id="0" name=""/>
        <dsp:cNvSpPr/>
      </dsp:nvSpPr>
      <dsp:spPr>
        <a:xfrm rot="5050787">
          <a:off x="6605957" y="2390932"/>
          <a:ext cx="289768" cy="461784"/>
        </a:xfrm>
        <a:prstGeom prst="rightArrow">
          <a:avLst>
            <a:gd name="adj1" fmla="val 60000"/>
            <a:gd name="adj2" fmla="val 50000"/>
          </a:avLst>
        </a:prstGeom>
        <a:solidFill>
          <a:schemeClr val="accent1">
            <a:shade val="90000"/>
            <a:hueOff val="-52515"/>
            <a:satOff val="-945"/>
            <a:lumOff val="76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a:off x="6645014" y="2440048"/>
        <a:ext cx="202838" cy="277070"/>
      </dsp:txXfrm>
    </dsp:sp>
    <dsp:sp modelId="{F65EB375-B75D-4C22-A14F-98CA13F0FC1D}">
      <dsp:nvSpPr>
        <dsp:cNvPr id="0" name=""/>
        <dsp:cNvSpPr/>
      </dsp:nvSpPr>
      <dsp:spPr>
        <a:xfrm>
          <a:off x="5824558" y="2900360"/>
          <a:ext cx="2048819" cy="1368251"/>
        </a:xfrm>
        <a:prstGeom prst="ellipse">
          <a:avLst/>
        </a:prstGeom>
        <a:solidFill>
          <a:schemeClr val="accent1">
            <a:shade val="50000"/>
            <a:hueOff val="-99164"/>
            <a:satOff val="4799"/>
            <a:lumOff val="2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vi-VN" sz="1400" b="1" kern="1200" cap="all" baseline="0" dirty="0" smtClean="0">
              <a:solidFill>
                <a:schemeClr val="bg1"/>
              </a:solidFill>
              <a:latin typeface="+mj-lt"/>
            </a:rPr>
            <a:t>Utvrđivanje</a:t>
          </a:r>
          <a:r>
            <a:rPr lang="hr-BA" sz="1400" b="1" kern="1200" cap="all" baseline="0" dirty="0" smtClean="0">
              <a:solidFill>
                <a:schemeClr val="bg1"/>
              </a:solidFill>
              <a:latin typeface="+mj-lt"/>
            </a:rPr>
            <a:t> opcija</a:t>
          </a:r>
          <a:endParaRPr lang="en-US" sz="1400" b="1" kern="1200" dirty="0">
            <a:solidFill>
              <a:schemeClr val="bg1"/>
            </a:solidFill>
            <a:latin typeface="+mj-lt"/>
          </a:endParaRPr>
        </a:p>
      </dsp:txBody>
      <dsp:txXfrm>
        <a:off x="6124601" y="3100736"/>
        <a:ext cx="1448733" cy="967499"/>
      </dsp:txXfrm>
    </dsp:sp>
    <dsp:sp modelId="{8EFB3F79-C3F7-44E3-9BC9-66735AE9EA9E}">
      <dsp:nvSpPr>
        <dsp:cNvPr id="0" name=""/>
        <dsp:cNvSpPr/>
      </dsp:nvSpPr>
      <dsp:spPr>
        <a:xfrm rot="7423852">
          <a:off x="6218002" y="4139794"/>
          <a:ext cx="212047" cy="461784"/>
        </a:xfrm>
        <a:prstGeom prst="rightArrow">
          <a:avLst>
            <a:gd name="adj1" fmla="val 60000"/>
            <a:gd name="adj2" fmla="val 50000"/>
          </a:avLst>
        </a:prstGeom>
        <a:solidFill>
          <a:schemeClr val="accent1">
            <a:shade val="90000"/>
            <a:hueOff val="-105030"/>
            <a:satOff val="-1890"/>
            <a:lumOff val="153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rot="10800000">
        <a:off x="6267471" y="4205699"/>
        <a:ext cx="148433" cy="277070"/>
      </dsp:txXfrm>
    </dsp:sp>
    <dsp:sp modelId="{F9A5948A-75E4-4628-B212-1003562D2461}">
      <dsp:nvSpPr>
        <dsp:cNvPr id="0" name=""/>
        <dsp:cNvSpPr/>
      </dsp:nvSpPr>
      <dsp:spPr>
        <a:xfrm>
          <a:off x="4574646" y="4497806"/>
          <a:ext cx="2415428" cy="1368251"/>
        </a:xfrm>
        <a:prstGeom prst="ellipse">
          <a:avLst/>
        </a:prstGeom>
        <a:solidFill>
          <a:schemeClr val="accent1">
            <a:shade val="50000"/>
            <a:hueOff val="-148746"/>
            <a:satOff val="7198"/>
            <a:lumOff val="33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r-BA" sz="1600" b="1" kern="1200" dirty="0" smtClean="0">
              <a:solidFill>
                <a:schemeClr val="bg1"/>
              </a:solidFill>
              <a:latin typeface="+mj-lt"/>
            </a:rPr>
            <a:t>PUP</a:t>
          </a:r>
          <a:endParaRPr lang="en-US" sz="1600" b="1" kern="1200" dirty="0">
            <a:solidFill>
              <a:schemeClr val="bg1"/>
            </a:solidFill>
            <a:latin typeface="+mj-lt"/>
          </a:endParaRPr>
        </a:p>
      </dsp:txBody>
      <dsp:txXfrm>
        <a:off x="4928377" y="4698182"/>
        <a:ext cx="1707966" cy="967499"/>
      </dsp:txXfrm>
    </dsp:sp>
    <dsp:sp modelId="{C690B8DF-AC5C-4436-88BC-6129EE2A8DD3}">
      <dsp:nvSpPr>
        <dsp:cNvPr id="0" name=""/>
        <dsp:cNvSpPr/>
      </dsp:nvSpPr>
      <dsp:spPr>
        <a:xfrm rot="10800020">
          <a:off x="4352034" y="4951031"/>
          <a:ext cx="157312" cy="461784"/>
        </a:xfrm>
        <a:prstGeom prst="rightArrow">
          <a:avLst>
            <a:gd name="adj1" fmla="val 60000"/>
            <a:gd name="adj2" fmla="val 50000"/>
          </a:avLst>
        </a:prstGeom>
        <a:solidFill>
          <a:schemeClr val="accent1">
            <a:shade val="90000"/>
            <a:hueOff val="-157545"/>
            <a:satOff val="-2835"/>
            <a:lumOff val="230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rot="10800000">
        <a:off x="4399228" y="5043388"/>
        <a:ext cx="110118" cy="277070"/>
      </dsp:txXfrm>
    </dsp:sp>
    <dsp:sp modelId="{1C23825E-2D6E-464A-891D-CC7FD2EC718B}">
      <dsp:nvSpPr>
        <dsp:cNvPr id="0" name=""/>
        <dsp:cNvSpPr/>
      </dsp:nvSpPr>
      <dsp:spPr>
        <a:xfrm>
          <a:off x="2052341" y="4497791"/>
          <a:ext cx="2225488" cy="1368251"/>
        </a:xfrm>
        <a:prstGeom prst="ellipse">
          <a:avLst/>
        </a:prstGeom>
        <a:solidFill>
          <a:schemeClr val="accent1">
            <a:shade val="50000"/>
            <a:hueOff val="-148746"/>
            <a:satOff val="7198"/>
            <a:lumOff val="33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r-BA" sz="1500" b="0" kern="1200" dirty="0" smtClean="0">
              <a:solidFill>
                <a:schemeClr val="bg1"/>
              </a:solidFill>
              <a:latin typeface="+mj-lt"/>
            </a:rPr>
            <a:t>POREĐENJE OPCIJA</a:t>
          </a:r>
          <a:endParaRPr lang="en-US" sz="1500" b="0" kern="1200" dirty="0">
            <a:solidFill>
              <a:schemeClr val="bg1"/>
            </a:solidFill>
            <a:latin typeface="+mj-lt"/>
          </a:endParaRPr>
        </a:p>
      </dsp:txBody>
      <dsp:txXfrm>
        <a:off x="2378256" y="4698167"/>
        <a:ext cx="1573658" cy="967499"/>
      </dsp:txXfrm>
    </dsp:sp>
    <dsp:sp modelId="{7BB8680E-FC88-4879-8181-0B958BF995C6}">
      <dsp:nvSpPr>
        <dsp:cNvPr id="0" name=""/>
        <dsp:cNvSpPr/>
      </dsp:nvSpPr>
      <dsp:spPr>
        <a:xfrm rot="13404933">
          <a:off x="2120465" y="4140678"/>
          <a:ext cx="376337" cy="461784"/>
        </a:xfrm>
        <a:prstGeom prst="rightArrow">
          <a:avLst>
            <a:gd name="adj1" fmla="val 60000"/>
            <a:gd name="adj2" fmla="val 50000"/>
          </a:avLst>
        </a:prstGeom>
        <a:solidFill>
          <a:schemeClr val="accent1">
            <a:shade val="90000"/>
            <a:hueOff val="-157545"/>
            <a:satOff val="-2835"/>
            <a:lumOff val="230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rot="10800000">
        <a:off x="2217920" y="4271833"/>
        <a:ext cx="263436" cy="277070"/>
      </dsp:txXfrm>
    </dsp:sp>
    <dsp:sp modelId="{D1D16E37-815E-4A04-AD2E-1AB818A7B4EA}">
      <dsp:nvSpPr>
        <dsp:cNvPr id="0" name=""/>
        <dsp:cNvSpPr/>
      </dsp:nvSpPr>
      <dsp:spPr>
        <a:xfrm>
          <a:off x="249297" y="2853121"/>
          <a:ext cx="2355088" cy="1368251"/>
        </a:xfrm>
        <a:prstGeom prst="ellipse">
          <a:avLst/>
        </a:prstGeom>
        <a:solidFill>
          <a:schemeClr val="accent1">
            <a:shade val="50000"/>
            <a:hueOff val="-99164"/>
            <a:satOff val="4799"/>
            <a:lumOff val="2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r-BA" sz="1500" b="1" kern="1200" dirty="0" smtClean="0">
              <a:solidFill>
                <a:schemeClr val="bg1"/>
              </a:solidFill>
            </a:rPr>
            <a:t>PREDSTAVITI REZULTATE I PREDLOŽITI NAJPOVOLJNIJU OPCIJU </a:t>
          </a:r>
          <a:endParaRPr lang="en-US" sz="1500" b="1" kern="1200" dirty="0">
            <a:solidFill>
              <a:schemeClr val="bg1"/>
            </a:solidFill>
            <a:latin typeface="+mj-lt"/>
          </a:endParaRPr>
        </a:p>
      </dsp:txBody>
      <dsp:txXfrm>
        <a:off x="594192" y="3053497"/>
        <a:ext cx="1665298" cy="967499"/>
      </dsp:txXfrm>
    </dsp:sp>
    <dsp:sp modelId="{530030CC-4187-4CDD-88F9-70F4F5EC5A5B}">
      <dsp:nvSpPr>
        <dsp:cNvPr id="0" name=""/>
        <dsp:cNvSpPr/>
      </dsp:nvSpPr>
      <dsp:spPr>
        <a:xfrm rot="16967259">
          <a:off x="1492315" y="2362687"/>
          <a:ext cx="297414" cy="461784"/>
        </a:xfrm>
        <a:prstGeom prst="rightArrow">
          <a:avLst>
            <a:gd name="adj1" fmla="val 60000"/>
            <a:gd name="adj2" fmla="val 50000"/>
          </a:avLst>
        </a:prstGeom>
        <a:solidFill>
          <a:schemeClr val="accent1">
            <a:shade val="90000"/>
            <a:hueOff val="-105030"/>
            <a:satOff val="-1890"/>
            <a:lumOff val="153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a:off x="1527053" y="2498549"/>
        <a:ext cx="208190" cy="277070"/>
      </dsp:txXfrm>
    </dsp:sp>
    <dsp:sp modelId="{BE4F28EC-4F8A-49B0-9FD9-72263B650F12}">
      <dsp:nvSpPr>
        <dsp:cNvPr id="0" name=""/>
        <dsp:cNvSpPr/>
      </dsp:nvSpPr>
      <dsp:spPr>
        <a:xfrm>
          <a:off x="675232" y="792522"/>
          <a:ext cx="2402553" cy="1527050"/>
        </a:xfrm>
        <a:prstGeom prst="ellipse">
          <a:avLst/>
        </a:prstGeom>
        <a:solidFill>
          <a:schemeClr val="accent1">
            <a:shade val="50000"/>
            <a:hueOff val="-49582"/>
            <a:satOff val="2399"/>
            <a:lumOff val="11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BA" sz="1400" b="1" kern="1200" dirty="0" smtClean="0">
              <a:solidFill>
                <a:schemeClr val="bg1"/>
              </a:solidFill>
            </a:rPr>
            <a:t>DEFINISATI MEHANIZME ZA PRAĆENJE, IZVJEŠTAVANJE I EVALUACIJU.</a:t>
          </a:r>
          <a:endParaRPr lang="en-US" sz="1400" b="1" kern="1200" cap="none" baseline="0" dirty="0">
            <a:solidFill>
              <a:schemeClr val="bg1"/>
            </a:solidFill>
            <a:latin typeface="+mj-lt"/>
          </a:endParaRPr>
        </a:p>
      </dsp:txBody>
      <dsp:txXfrm>
        <a:off x="1027078" y="1016153"/>
        <a:ext cx="1698861" cy="1079788"/>
      </dsp:txXfrm>
    </dsp:sp>
    <dsp:sp modelId="{B988AE11-3AA7-481C-928B-1D1B1AA45203}">
      <dsp:nvSpPr>
        <dsp:cNvPr id="0" name=""/>
        <dsp:cNvSpPr/>
      </dsp:nvSpPr>
      <dsp:spPr>
        <a:xfrm rot="20363392">
          <a:off x="2977841" y="875381"/>
          <a:ext cx="189260" cy="461784"/>
        </a:xfrm>
        <a:prstGeom prst="rightArrow">
          <a:avLst>
            <a:gd name="adj1" fmla="val 60000"/>
            <a:gd name="adj2" fmla="val 50000"/>
          </a:avLst>
        </a:prstGeom>
        <a:solidFill>
          <a:schemeClr val="accent1">
            <a:shade val="90000"/>
            <a:hueOff val="-52515"/>
            <a:satOff val="-945"/>
            <a:lumOff val="76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a:solidFill>
              <a:sysClr val="windowText" lastClr="000000"/>
            </a:solidFill>
            <a:latin typeface="+mj-lt"/>
          </a:endParaRPr>
        </a:p>
      </dsp:txBody>
      <dsp:txXfrm>
        <a:off x="2979658" y="977731"/>
        <a:ext cx="132482" cy="277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D2C3D-182C-4CA4-A5C9-1C32E5249DC5}" type="datetimeFigureOut">
              <a:rPr lang="sr-Latn-CS" smtClean="0"/>
              <a:pPr/>
              <a:t>5.11.2020</a:t>
            </a:fld>
            <a:endParaRPr lang="hr-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06E1C-9897-4CD6-8B5C-3F832FA20AA6}" type="slidenum">
              <a:rPr lang="hr-BA" smtClean="0"/>
              <a:pPr/>
              <a:t>‹#›</a:t>
            </a:fld>
            <a:endParaRPr lang="hr-BA"/>
          </a:p>
        </p:txBody>
      </p:sp>
    </p:spTree>
    <p:extLst>
      <p:ext uri="{BB962C8B-B14F-4D97-AF65-F5344CB8AC3E}">
        <p14:creationId xmlns:p14="http://schemas.microsoft.com/office/powerpoint/2010/main" val="130726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said data collection is performed throughout the RIA process</a:t>
            </a:r>
          </a:p>
          <a:p>
            <a:pPr marL="171450" indent="-171450">
              <a:buFont typeface="Arial" pitchFamily="34" charset="0"/>
              <a:buChar char="•"/>
            </a:pPr>
            <a:r>
              <a:rPr lang="en-US" dirty="0" smtClean="0"/>
              <a:t>We need adequate data in order to define the</a:t>
            </a:r>
            <a:r>
              <a:rPr lang="en-US" baseline="0" dirty="0" smtClean="0"/>
              <a:t> problem correctly</a:t>
            </a:r>
          </a:p>
          <a:p>
            <a:pPr marL="171450" indent="-171450">
              <a:buFont typeface="Arial" pitchFamily="34" charset="0"/>
              <a:buChar char="•"/>
            </a:pPr>
            <a:r>
              <a:rPr lang="en-US" baseline="0" dirty="0" smtClean="0"/>
              <a:t>We need adequate data in order to define the options which we shall propose for solving the problem</a:t>
            </a:r>
          </a:p>
          <a:p>
            <a:pPr marL="171450" indent="-171450">
              <a:buFont typeface="Arial" pitchFamily="34" charset="0"/>
              <a:buChar char="•"/>
            </a:pPr>
            <a:r>
              <a:rPr lang="en-US" baseline="0" dirty="0" smtClean="0"/>
              <a:t>We also need data in the process of monitoring the implementation of the legislation, to see if the objectives which we set are actually being realized</a:t>
            </a:r>
          </a:p>
          <a:p>
            <a:endParaRPr lang="sr-Latn-C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26</a:t>
            </a:fld>
            <a:endParaRPr lang="sr-Latn-C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67</a:t>
            </a:fld>
            <a:endParaRPr lang="sr-Latn-C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137" indent="-170137" algn="just">
              <a:buFont typeface="Arial" pitchFamily="34" charset="0"/>
              <a:buChar char="•"/>
            </a:pPr>
            <a:r>
              <a:rPr lang="en-US" dirty="0"/>
              <a:t>Data collection and consultation are cross-cutting </a:t>
            </a:r>
            <a:r>
              <a:rPr lang="en-US" dirty="0" err="1"/>
              <a:t>activites</a:t>
            </a:r>
            <a:r>
              <a:rPr lang="en-US" dirty="0"/>
              <a:t> which are performed throughout the RIA process.</a:t>
            </a:r>
          </a:p>
          <a:p>
            <a:pPr marL="170137" indent="-170137" algn="just">
              <a:buFont typeface="Arial" pitchFamily="34" charset="0"/>
              <a:buChar char="•"/>
            </a:pPr>
            <a:r>
              <a:rPr lang="en-US" dirty="0"/>
              <a:t>It is very important to have good quality data because it provides an evidence base to make an informed decision.</a:t>
            </a:r>
          </a:p>
          <a:p>
            <a:pPr marL="170137" indent="-170137" algn="just">
              <a:buFont typeface="Arial" pitchFamily="34" charset="0"/>
              <a:buChar char="•"/>
            </a:pPr>
            <a:r>
              <a:rPr lang="en-US" dirty="0"/>
              <a:t>Officials preparing regulations need data to determine existing situation (baseline) and potential impact of proposed regulations and alternatives</a:t>
            </a:r>
          </a:p>
          <a:p>
            <a:pPr marL="170137" indent="-170137" algn="just">
              <a:buFont typeface="Arial" pitchFamily="34" charset="0"/>
              <a:buChar char="•"/>
            </a:pPr>
            <a:r>
              <a:rPr lang="en-US" dirty="0"/>
              <a:t>Absence of good quality data when the regulation is developed is one of the main reasons for “regulatory failure” via unintended impacts</a:t>
            </a:r>
          </a:p>
          <a:p>
            <a:endParaRPr lang="en-U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69</a:t>
            </a:fld>
            <a:endParaRPr lang="sr-Latn-C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72</a:t>
            </a:fld>
            <a:endParaRPr lang="sr-Latn-C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73</a:t>
            </a:fld>
            <a:endParaRPr lang="sr-Latn-C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74</a:t>
            </a:fld>
            <a:endParaRPr lang="sr-Latn-C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75</a:t>
            </a:fld>
            <a:endParaRPr lang="sr-Latn-C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76</a:t>
            </a:fld>
            <a:endParaRPr lang="sr-Latn-C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77</a:t>
            </a:fld>
            <a:endParaRPr lang="sr-Latn-C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78</a:t>
            </a:fld>
            <a:endParaRPr lang="sr-Latn-C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79</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Data</a:t>
            </a:r>
            <a:r>
              <a:rPr lang="en-US" sz="1200" baseline="0" dirty="0" smtClean="0"/>
              <a:t> sources can be direct or indirect</a:t>
            </a:r>
          </a:p>
          <a:p>
            <a:r>
              <a:rPr lang="en-US" sz="1200" baseline="0" dirty="0" smtClean="0"/>
              <a:t>Direct data is obtained by specially designed surveys or other methods for the particular RIA (e.g. Housing Survey)</a:t>
            </a:r>
          </a:p>
          <a:p>
            <a:r>
              <a:rPr lang="en-US" sz="1200" baseline="0" dirty="0" smtClean="0"/>
              <a:t>The disadvantage with direct data is that it can require significant resources.</a:t>
            </a:r>
          </a:p>
          <a:p>
            <a:r>
              <a:rPr lang="en-US" sz="1200" baseline="0" dirty="0" smtClean="0"/>
              <a:t>As for indirect data, m</a:t>
            </a:r>
            <a:r>
              <a:rPr lang="en-US" sz="1200" dirty="0" smtClean="0"/>
              <a:t>ost of the RIA uses indirect data</a:t>
            </a:r>
            <a:r>
              <a:rPr lang="en-US" sz="1200" baseline="0" dirty="0" smtClean="0"/>
              <a:t> (e.g. existing studies, surveys, </a:t>
            </a:r>
            <a:r>
              <a:rPr lang="en-US" sz="1200" dirty="0" smtClean="0"/>
              <a:t>statistical databases).</a:t>
            </a:r>
            <a:r>
              <a:rPr lang="en-US" sz="1200" baseline="0" dirty="0" smtClean="0"/>
              <a:t> Such data is </a:t>
            </a:r>
            <a:r>
              <a:rPr lang="en-US" sz="1200" dirty="0" smtClean="0"/>
              <a:t>relatively reliable,</a:t>
            </a:r>
            <a:r>
              <a:rPr lang="en-US" sz="1200" baseline="0" dirty="0" smtClean="0"/>
              <a:t> easy to access and cheap</a:t>
            </a:r>
            <a:r>
              <a:rPr lang="en-US" sz="1200" dirty="0" smtClean="0"/>
              <a:t>. The disadvantage</a:t>
            </a:r>
            <a:r>
              <a:rPr lang="en-US" sz="1200" baseline="0" dirty="0" smtClean="0"/>
              <a:t> is that it is less targeted and there </a:t>
            </a:r>
            <a:r>
              <a:rPr lang="en-US" sz="1200" dirty="0" smtClean="0"/>
              <a:t>may be insufficient information among already-available sources of data to make an informed decision</a:t>
            </a:r>
          </a:p>
          <a:p>
            <a:endParaRPr lang="sr-Latn-CS" sz="1200"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27</a:t>
            </a:fld>
            <a:endParaRPr lang="sr-Latn-C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96</a:t>
            </a:fld>
            <a:endParaRPr lang="sr-Latn-C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97</a:t>
            </a:fld>
            <a:endParaRPr lang="sr-Latn-C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98</a:t>
            </a:fld>
            <a:endParaRPr lang="sr-Latn-C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99</a:t>
            </a:fld>
            <a:endParaRPr lang="sr-Latn-C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100</a:t>
            </a:fld>
            <a:endParaRPr lang="sr-Latn-C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101</a:t>
            </a:fld>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Reliability</a:t>
            </a:r>
            <a:r>
              <a:rPr lang="en-US" baseline="0" dirty="0" smtClean="0"/>
              <a:t> of surveys when it comes to slums population – partially reliable</a:t>
            </a:r>
            <a:endParaRPr lang="sr-Latn-C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28</a:t>
            </a:fld>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state that even when</a:t>
            </a:r>
            <a:r>
              <a:rPr lang="en-US" baseline="0" dirty="0" smtClean="0"/>
              <a:t> you have data gaps (e.g. you do not have sufficient funding for a housing survey) RIA is useful, because you can make reasonable assumptions. However, it is important to state in the RIA where the information gaps are and the risks associated with such information gaps.</a:t>
            </a:r>
            <a:endParaRPr lang="en-U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29</a:t>
            </a:fld>
            <a:endParaRPr lang="sr-Latn-CS"/>
          </a:p>
        </p:txBody>
      </p:sp>
    </p:spTree>
    <p:extLst>
      <p:ext uri="{BB962C8B-B14F-4D97-AF65-F5344CB8AC3E}">
        <p14:creationId xmlns:p14="http://schemas.microsoft.com/office/powerpoint/2010/main" val="140768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just">
              <a:buFont typeface="Arial" pitchFamily="34" charset="0"/>
              <a:buChar char="•"/>
            </a:pPr>
            <a:r>
              <a:rPr lang="en-US" sz="1200" dirty="0" smtClean="0"/>
              <a:t>Data collection</a:t>
            </a:r>
            <a:r>
              <a:rPr lang="en-US" sz="1200" baseline="0" dirty="0" smtClean="0"/>
              <a:t> and consultation are cross-cutting </a:t>
            </a:r>
            <a:r>
              <a:rPr lang="en-US" sz="1200" baseline="0" dirty="0" err="1" smtClean="0"/>
              <a:t>activites</a:t>
            </a:r>
            <a:r>
              <a:rPr lang="en-US" sz="1200" baseline="0" dirty="0" smtClean="0"/>
              <a:t> which are performed throughout the RIA process.</a:t>
            </a:r>
          </a:p>
          <a:p>
            <a:pPr marL="171450" indent="-171450" algn="just">
              <a:buFont typeface="Arial" pitchFamily="34" charset="0"/>
              <a:buChar char="•"/>
            </a:pPr>
            <a:r>
              <a:rPr lang="en-US" sz="1200" baseline="0" dirty="0" smtClean="0"/>
              <a:t>It is very important to have good quality data because it provides an evidence base to make an informed decision.</a:t>
            </a:r>
          </a:p>
          <a:p>
            <a:pPr marL="171450" indent="-171450" algn="just">
              <a:buFont typeface="Arial" pitchFamily="34" charset="0"/>
              <a:buChar char="•"/>
            </a:pPr>
            <a:r>
              <a:rPr lang="en-US" sz="1200" dirty="0" smtClean="0"/>
              <a:t>Officials preparing regulations need data to determine existing situation (baseline) and potential impact of proposed regulations and alternatives</a:t>
            </a:r>
          </a:p>
          <a:p>
            <a:pPr marL="171450" indent="-171450" algn="just">
              <a:buFont typeface="Arial" pitchFamily="34" charset="0"/>
              <a:buChar char="•"/>
            </a:pPr>
            <a:r>
              <a:rPr lang="en-US" sz="1200" dirty="0" smtClean="0"/>
              <a:t>Absence of good quality data when the regulation is developed is one of the main reasons for “regulatory failure” via unintended impacts</a:t>
            </a:r>
          </a:p>
          <a:p>
            <a:endParaRPr lang="en-U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30</a:t>
            </a:fld>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32</a:t>
            </a:fld>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137" indent="-170137" algn="just">
              <a:buFont typeface="Arial" pitchFamily="34" charset="0"/>
              <a:buChar char="•"/>
            </a:pPr>
            <a:r>
              <a:rPr lang="en-US" dirty="0"/>
              <a:t>Data collection and consultation are cross-cutting </a:t>
            </a:r>
            <a:r>
              <a:rPr lang="en-US" dirty="0" err="1"/>
              <a:t>activites</a:t>
            </a:r>
            <a:r>
              <a:rPr lang="en-US" dirty="0"/>
              <a:t> which are performed throughout the RIA process.</a:t>
            </a:r>
          </a:p>
          <a:p>
            <a:pPr marL="170137" indent="-170137" algn="just">
              <a:buFont typeface="Arial" pitchFamily="34" charset="0"/>
              <a:buChar char="•"/>
            </a:pPr>
            <a:r>
              <a:rPr lang="en-US" dirty="0"/>
              <a:t>It is very important to have good quality data because it provides an evidence base to make an informed decision.</a:t>
            </a:r>
          </a:p>
          <a:p>
            <a:pPr marL="170137" indent="-170137" algn="just">
              <a:buFont typeface="Arial" pitchFamily="34" charset="0"/>
              <a:buChar char="•"/>
            </a:pPr>
            <a:r>
              <a:rPr lang="en-US" dirty="0"/>
              <a:t>Officials preparing regulations need data to determine existing situation (baseline) and potential impact of proposed regulations and alternatives</a:t>
            </a:r>
          </a:p>
          <a:p>
            <a:pPr marL="170137" indent="-170137" algn="just">
              <a:buFont typeface="Arial" pitchFamily="34" charset="0"/>
              <a:buChar char="•"/>
            </a:pPr>
            <a:r>
              <a:rPr lang="en-US" dirty="0"/>
              <a:t>Absence of good quality data when the regulation is developed is one of the main reasons for “regulatory failure” via unintended impacts</a:t>
            </a:r>
          </a:p>
          <a:p>
            <a:endParaRPr lang="en-US" dirty="0"/>
          </a:p>
        </p:txBody>
      </p:sp>
      <p:sp>
        <p:nvSpPr>
          <p:cNvPr id="4" name="Slide Number Placeholder 3"/>
          <p:cNvSpPr>
            <a:spLocks noGrp="1"/>
          </p:cNvSpPr>
          <p:nvPr>
            <p:ph type="sldNum" sz="quarter" idx="10"/>
          </p:nvPr>
        </p:nvSpPr>
        <p:spPr/>
        <p:txBody>
          <a:bodyPr/>
          <a:lstStyle/>
          <a:p>
            <a:fld id="{713039D5-9832-46D2-B38B-73663992E2D7}" type="slidenum">
              <a:rPr lang="sr-Latn-CS" smtClean="0"/>
              <a:pPr/>
              <a:t>61</a:t>
            </a:fld>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63</a:t>
            </a:fld>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713039D5-9832-46D2-B38B-73663992E2D7}" type="slidenum">
              <a:rPr lang="sr-Latn-CS" smtClean="0"/>
              <a:pPr/>
              <a:t>66</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11/5/2020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20.xml"/><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Procjena</a:t>
            </a:r>
            <a:r>
              <a:rPr lang="en-US" dirty="0"/>
              <a:t> </a:t>
            </a:r>
            <a:r>
              <a:rPr lang="en-US" dirty="0" err="1"/>
              <a:t>uticaja</a:t>
            </a:r>
            <a:r>
              <a:rPr lang="en-US" dirty="0"/>
              <a:t> (</a:t>
            </a:r>
            <a:r>
              <a:rPr lang="en-US" dirty="0" err="1"/>
              <a:t>propisa</a:t>
            </a:r>
            <a:r>
              <a:rPr lang="en-US" dirty="0"/>
              <a:t>)-RIA</a:t>
            </a:r>
          </a:p>
        </p:txBody>
      </p:sp>
      <p:sp>
        <p:nvSpPr>
          <p:cNvPr id="3" name="Subtitle 2"/>
          <p:cNvSpPr>
            <a:spLocks noGrp="1"/>
          </p:cNvSpPr>
          <p:nvPr>
            <p:ph type="subTitle" idx="1"/>
          </p:nvPr>
        </p:nvSpPr>
        <p:spPr/>
        <p:txBody>
          <a:bodyPr>
            <a:normAutofit/>
          </a:bodyPr>
          <a:lstStyle/>
          <a:p>
            <a:r>
              <a:rPr lang="hr-BA" dirty="0" smtClean="0"/>
              <a:t>Napredni nivo obuke </a:t>
            </a:r>
          </a:p>
          <a:p>
            <a:r>
              <a:rPr lang="hr-BA" dirty="0" smtClean="0"/>
              <a:t>Federacija Bosne i Hercegovine</a:t>
            </a:r>
          </a:p>
        </p:txBody>
      </p:sp>
    </p:spTree>
    <p:extLst>
      <p:ext uri="{BB962C8B-B14F-4D97-AF65-F5344CB8AC3E}">
        <p14:creationId xmlns:p14="http://schemas.microsoft.com/office/powerpoint/2010/main" val="303342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Koliko detaljna PU treba biti </a:t>
            </a:r>
            <a:endParaRPr lang="hr-BA" dirty="0"/>
          </a:p>
        </p:txBody>
      </p:sp>
      <p:sp>
        <p:nvSpPr>
          <p:cNvPr id="3" name="Content Placeholder 2"/>
          <p:cNvSpPr>
            <a:spLocks noGrp="1"/>
          </p:cNvSpPr>
          <p:nvPr>
            <p:ph idx="1"/>
          </p:nvPr>
        </p:nvSpPr>
        <p:spPr/>
        <p:txBody>
          <a:bodyPr>
            <a:normAutofit fontScale="92500" lnSpcReduction="10000"/>
          </a:bodyPr>
          <a:lstStyle/>
          <a:p>
            <a:r>
              <a:rPr lang="hr-BA" dirty="0" smtClean="0"/>
              <a:t>Nivo potrebnih detalja i analitički pristup koji treba koristiti mora biti procijenjen od slučaja do slučaja, a u ovisnosti od značaja zakonodavnog prijedloga. </a:t>
            </a:r>
          </a:p>
          <a:p>
            <a:r>
              <a:rPr lang="hr-BA" dirty="0" smtClean="0"/>
              <a:t>Što je prijedlog značajniji, </a:t>
            </a:r>
            <a:r>
              <a:rPr lang="hr-BA" dirty="0" err="1" smtClean="0"/>
              <a:t>zahtijevaće</a:t>
            </a:r>
            <a:r>
              <a:rPr lang="hr-BA" dirty="0" smtClean="0"/>
              <a:t> dublju i opširniju analizu. </a:t>
            </a:r>
          </a:p>
          <a:p>
            <a:r>
              <a:rPr lang="hr-BA" dirty="0" smtClean="0"/>
              <a:t>Odluka da li je osnovna PU dovoljna, ili PU treba da bude detaljna može biti zasnovana na dva principa:</a:t>
            </a:r>
          </a:p>
          <a:p>
            <a:r>
              <a:rPr lang="hr-BA" dirty="0" smtClean="0"/>
              <a:t>a) proporcionalnosti i</a:t>
            </a:r>
          </a:p>
          <a:p>
            <a:r>
              <a:rPr lang="hr-BA" dirty="0" smtClean="0"/>
              <a:t>b) predostrožnosti.</a:t>
            </a:r>
            <a:endParaRPr lang="hr-BA"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pPr algn="just"/>
            <a:r>
              <a:rPr lang="sr-Latn-RS" sz="3400" dirty="0" smtClean="0">
                <a:solidFill>
                  <a:srgbClr val="92D050"/>
                </a:solidFill>
              </a:rPr>
              <a:t>– Od uzroka ka mjerama</a:t>
            </a:r>
            <a:endParaRPr lang="sr-Latn-CS" sz="3400" dirty="0">
              <a:solidFill>
                <a:srgbClr val="92D050"/>
              </a:solidFill>
            </a:endParaRPr>
          </a:p>
        </p:txBody>
      </p:sp>
      <p:graphicFrame>
        <p:nvGraphicFramePr>
          <p:cNvPr id="6" name="Table 5"/>
          <p:cNvGraphicFramePr>
            <a:graphicFrameLocks noGrp="1"/>
          </p:cNvGraphicFramePr>
          <p:nvPr/>
        </p:nvGraphicFramePr>
        <p:xfrm>
          <a:off x="381000" y="838200"/>
          <a:ext cx="8382000" cy="5371316"/>
        </p:xfrm>
        <a:graphic>
          <a:graphicData uri="http://schemas.openxmlformats.org/drawingml/2006/table">
            <a:tbl>
              <a:tblPr firstRow="1" bandRow="1">
                <a:tableStyleId>{F5AB1C69-6EDB-4FF4-983F-18BD219EF322}</a:tableStyleId>
              </a:tblPr>
              <a:tblGrid>
                <a:gridCol w="4191000"/>
                <a:gridCol w="4191000"/>
              </a:tblGrid>
              <a:tr h="533400">
                <a:tc>
                  <a:txBody>
                    <a:bodyPr/>
                    <a:lstStyle/>
                    <a:p>
                      <a:pPr algn="ctr"/>
                      <a:r>
                        <a:rPr lang="sr-Latn-RS" sz="2800" dirty="0" smtClean="0"/>
                        <a:t>UZROCI</a:t>
                      </a:r>
                      <a:endParaRPr lang="en-US" sz="2800" dirty="0"/>
                    </a:p>
                  </a:txBody>
                  <a:tcPr/>
                </a:tc>
                <a:tc>
                  <a:txBody>
                    <a:bodyPr/>
                    <a:lstStyle/>
                    <a:p>
                      <a:pPr algn="ctr"/>
                      <a:r>
                        <a:rPr lang="sr-Latn-RS" sz="2800" dirty="0" smtClean="0"/>
                        <a:t>MJERE</a:t>
                      </a:r>
                      <a:endParaRPr lang="en-US" sz="2800" dirty="0"/>
                    </a:p>
                  </a:txBody>
                  <a:tcPr/>
                </a:tc>
              </a:tr>
              <a:tr h="4837916">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900363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pPr algn="just"/>
            <a:r>
              <a:rPr lang="sr-Latn-RS" sz="3400" dirty="0" smtClean="0">
                <a:solidFill>
                  <a:srgbClr val="92D050"/>
                </a:solidFill>
              </a:rPr>
              <a:t>– Od posljedica ka željenim efektima</a:t>
            </a:r>
            <a:endParaRPr lang="sr-Latn-CS" sz="3400" dirty="0">
              <a:solidFill>
                <a:srgbClr val="92D050"/>
              </a:solidFill>
            </a:endParaRPr>
          </a:p>
        </p:txBody>
      </p:sp>
      <p:graphicFrame>
        <p:nvGraphicFramePr>
          <p:cNvPr id="6" name="Table 5"/>
          <p:cNvGraphicFramePr>
            <a:graphicFrameLocks noGrp="1"/>
          </p:cNvGraphicFramePr>
          <p:nvPr/>
        </p:nvGraphicFramePr>
        <p:xfrm>
          <a:off x="381000" y="838200"/>
          <a:ext cx="8382000" cy="5371316"/>
        </p:xfrm>
        <a:graphic>
          <a:graphicData uri="http://schemas.openxmlformats.org/drawingml/2006/table">
            <a:tbl>
              <a:tblPr firstRow="1" bandRow="1">
                <a:tableStyleId>{F5AB1C69-6EDB-4FF4-983F-18BD219EF322}</a:tableStyleId>
              </a:tblPr>
              <a:tblGrid>
                <a:gridCol w="4191000"/>
                <a:gridCol w="4191000"/>
              </a:tblGrid>
              <a:tr h="533400">
                <a:tc>
                  <a:txBody>
                    <a:bodyPr/>
                    <a:lstStyle/>
                    <a:p>
                      <a:pPr algn="ctr"/>
                      <a:r>
                        <a:rPr lang="sr-Latn-RS" sz="2800" dirty="0" smtClean="0"/>
                        <a:t>UZROCI</a:t>
                      </a:r>
                      <a:endParaRPr lang="en-US" sz="2800" dirty="0"/>
                    </a:p>
                  </a:txBody>
                  <a:tcPr/>
                </a:tc>
                <a:tc>
                  <a:txBody>
                    <a:bodyPr/>
                    <a:lstStyle/>
                    <a:p>
                      <a:pPr algn="ctr"/>
                      <a:r>
                        <a:rPr lang="sr-Latn-RS" sz="2800" dirty="0" smtClean="0"/>
                        <a:t>MJERE</a:t>
                      </a:r>
                      <a:endParaRPr lang="en-US" sz="2800" dirty="0"/>
                    </a:p>
                  </a:txBody>
                  <a:tcPr/>
                </a:tc>
              </a:tr>
              <a:tr h="4837916">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900363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Izvještaj uvijek treba prikazivati rezultate procesa PU</a:t>
            </a:r>
            <a:endParaRPr lang="hr-BA" dirty="0"/>
          </a:p>
        </p:txBody>
      </p:sp>
      <p:sp>
        <p:nvSpPr>
          <p:cNvPr id="3" name="Content Placeholder 2"/>
          <p:cNvSpPr>
            <a:spLocks noGrp="1"/>
          </p:cNvSpPr>
          <p:nvPr>
            <p:ph idx="1"/>
          </p:nvPr>
        </p:nvSpPr>
        <p:spPr/>
        <p:txBody>
          <a:bodyPr>
            <a:normAutofit/>
          </a:bodyPr>
          <a:lstStyle/>
          <a:p>
            <a:r>
              <a:rPr lang="hr-BA" dirty="0" smtClean="0"/>
              <a:t>Proceduralna pitanja i rezultate konsultacija </a:t>
            </a:r>
            <a:r>
              <a:rPr lang="hr-BA" dirty="0" err="1" smtClean="0"/>
              <a:t>zainteresovanih</a:t>
            </a:r>
            <a:r>
              <a:rPr lang="hr-BA" dirty="0" smtClean="0"/>
              <a:t> strana </a:t>
            </a:r>
          </a:p>
          <a:p>
            <a:r>
              <a:rPr lang="hr-BA" dirty="0" smtClean="0"/>
              <a:t>Kontekst politike, definicija problema i supsidijarnost </a:t>
            </a:r>
          </a:p>
          <a:p>
            <a:r>
              <a:rPr lang="hr-BA" dirty="0" smtClean="0"/>
              <a:t>Ciljevi </a:t>
            </a:r>
          </a:p>
          <a:p>
            <a:r>
              <a:rPr lang="hr-BA" dirty="0" smtClean="0"/>
              <a:t>Opcije politike </a:t>
            </a:r>
          </a:p>
          <a:p>
            <a:r>
              <a:rPr lang="hr-BA" dirty="0" smtClean="0"/>
              <a:t>Analiza učinaka</a:t>
            </a:r>
          </a:p>
          <a:p>
            <a:r>
              <a:rPr lang="hr-BA" dirty="0" err="1" smtClean="0"/>
              <a:t>Poređenje</a:t>
            </a:r>
            <a:r>
              <a:rPr lang="hr-BA" dirty="0" smtClean="0"/>
              <a:t> opcija </a:t>
            </a:r>
          </a:p>
          <a:p>
            <a:r>
              <a:rPr lang="hr-BA" dirty="0" smtClean="0"/>
              <a:t>Praćenje i evaluacija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Izvještaj o PU </a:t>
            </a:r>
            <a:endParaRPr lang="hr-BA" dirty="0"/>
          </a:p>
        </p:txBody>
      </p:sp>
      <p:sp>
        <p:nvSpPr>
          <p:cNvPr id="3" name="Content Placeholder 2"/>
          <p:cNvSpPr>
            <a:spLocks noGrp="1"/>
          </p:cNvSpPr>
          <p:nvPr>
            <p:ph idx="1"/>
          </p:nvPr>
        </p:nvSpPr>
        <p:spPr/>
        <p:txBody>
          <a:bodyPr/>
          <a:lstStyle/>
          <a:p>
            <a:r>
              <a:rPr lang="hr-BA" dirty="0" smtClean="0"/>
              <a:t>Treba biti neovisan dokument</a:t>
            </a:r>
          </a:p>
          <a:p>
            <a:r>
              <a:rPr lang="hr-BA" dirty="0" smtClean="0"/>
              <a:t>Slijediti standardnu strukturu</a:t>
            </a:r>
          </a:p>
          <a:p>
            <a:r>
              <a:rPr lang="hr-BA" dirty="0" smtClean="0"/>
              <a:t>Čitatelju treba pružiti potpunu sliku glavnih rezultata procjene</a:t>
            </a:r>
          </a:p>
          <a:p>
            <a:r>
              <a:rPr lang="hr-BA" dirty="0" smtClean="0"/>
              <a:t>Detaljne informacije ili objašnjenja treba dati u </a:t>
            </a:r>
            <a:r>
              <a:rPr lang="hr-BA" dirty="0" err="1" smtClean="0"/>
              <a:t>Anexima</a:t>
            </a:r>
            <a:endParaRPr lang="hr-BA" dirty="0" smtClean="0"/>
          </a:p>
          <a:p>
            <a:pPr>
              <a:buNone/>
            </a:pPr>
            <a:endParaRPr lang="hr-BA"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Najbolja/preporučena </a:t>
            </a:r>
            <a:r>
              <a:rPr lang="hr-BA" dirty="0" err="1" smtClean="0"/>
              <a:t>sadržina</a:t>
            </a:r>
            <a:endParaRPr lang="hr-BA" dirty="0"/>
          </a:p>
        </p:txBody>
      </p:sp>
      <p:sp>
        <p:nvSpPr>
          <p:cNvPr id="3" name="Content Placeholder 2"/>
          <p:cNvSpPr>
            <a:spLocks noGrp="1"/>
          </p:cNvSpPr>
          <p:nvPr>
            <p:ph idx="1"/>
          </p:nvPr>
        </p:nvSpPr>
        <p:spPr/>
        <p:txBody>
          <a:bodyPr>
            <a:normAutofit fontScale="85000" lnSpcReduction="20000"/>
          </a:bodyPr>
          <a:lstStyle/>
          <a:p>
            <a:pPr algn="just"/>
            <a:r>
              <a:rPr lang="hr-BA" dirty="0" smtClean="0"/>
              <a:t>Uvodni dio</a:t>
            </a:r>
          </a:p>
          <a:p>
            <a:pPr algn="just"/>
            <a:r>
              <a:rPr lang="hr-BA" dirty="0" smtClean="0"/>
              <a:t>Prvi dio – analizu stanja sa definiranjem problema +</a:t>
            </a:r>
            <a:r>
              <a:rPr lang="hr-BA" dirty="0" err="1" smtClean="0"/>
              <a:t>..</a:t>
            </a:r>
            <a:r>
              <a:rPr lang="hr-BA" dirty="0" smtClean="0"/>
              <a:t>. </a:t>
            </a:r>
          </a:p>
          <a:p>
            <a:pPr algn="just"/>
            <a:r>
              <a:rPr lang="hr-BA" dirty="0" smtClean="0"/>
              <a:t>Drugi dio – odnosi se na utvrđivanje (definiranje) ciljeva + </a:t>
            </a:r>
            <a:r>
              <a:rPr lang="hr-BA" dirty="0" err="1" smtClean="0"/>
              <a:t>..</a:t>
            </a:r>
            <a:r>
              <a:rPr lang="hr-BA" dirty="0" smtClean="0"/>
              <a:t>.</a:t>
            </a:r>
          </a:p>
          <a:p>
            <a:pPr algn="just"/>
            <a:r>
              <a:rPr lang="hr-BA" dirty="0" smtClean="0"/>
              <a:t>Treći dio – odnosi se na predlaganje (</a:t>
            </a:r>
            <a:r>
              <a:rPr lang="hr-BA" dirty="0" err="1" smtClean="0"/>
              <a:t>identifikovanje</a:t>
            </a:r>
            <a:r>
              <a:rPr lang="hr-BA" dirty="0" smtClean="0"/>
              <a:t>) mogućih opcija sa analizom </a:t>
            </a:r>
            <a:r>
              <a:rPr lang="hr-BA" dirty="0" err="1" smtClean="0"/>
              <a:t>uticaja</a:t>
            </a:r>
            <a:r>
              <a:rPr lang="hr-BA" dirty="0" smtClean="0"/>
              <a:t>  izabrane opcije na rješavanje problema + </a:t>
            </a:r>
            <a:r>
              <a:rPr lang="hr-BA" dirty="0" err="1" smtClean="0"/>
              <a:t>..</a:t>
            </a:r>
            <a:r>
              <a:rPr lang="hr-BA" dirty="0" smtClean="0"/>
              <a:t>.</a:t>
            </a:r>
          </a:p>
          <a:p>
            <a:pPr algn="just"/>
            <a:r>
              <a:rPr lang="hr-BA" dirty="0" smtClean="0"/>
              <a:t>Četvrti dio – odnosi se na provođenje konsultacija tokom cijelog postupka procjene +</a:t>
            </a:r>
            <a:r>
              <a:rPr lang="hr-BA" dirty="0" err="1" smtClean="0"/>
              <a:t>..</a:t>
            </a:r>
            <a:r>
              <a:rPr lang="hr-BA" dirty="0" smtClean="0"/>
              <a:t>.</a:t>
            </a:r>
          </a:p>
          <a:p>
            <a:pPr algn="just"/>
            <a:r>
              <a:rPr lang="hr-BA" dirty="0" smtClean="0"/>
              <a:t>Peti dio – odnosi se na implementaciju, odnosno primjenu izabrane opcije + </a:t>
            </a:r>
            <a:r>
              <a:rPr lang="hr-BA" dirty="0" err="1" smtClean="0"/>
              <a:t>..</a:t>
            </a:r>
            <a:r>
              <a:rPr lang="hr-BA" dirty="0" smtClean="0"/>
              <a:t>.</a:t>
            </a:r>
          </a:p>
          <a:p>
            <a:pPr algn="just"/>
            <a:r>
              <a:rPr lang="hr-BA" dirty="0" smtClean="0"/>
              <a:t>Šesti dio – se odnosi na </a:t>
            </a:r>
            <a:r>
              <a:rPr lang="hr-BA" dirty="0" err="1" smtClean="0"/>
              <a:t>monitoring</a:t>
            </a:r>
            <a:r>
              <a:rPr lang="hr-BA" dirty="0" smtClean="0"/>
              <a:t> sa ex-post evaluacijom + </a:t>
            </a:r>
            <a:r>
              <a:rPr lang="hr-BA" dirty="0" err="1" smtClean="0"/>
              <a:t>..</a:t>
            </a:r>
            <a:r>
              <a:rPr lang="hr-BA" dirty="0" smtClean="0"/>
              <a: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Obrasci </a:t>
            </a:r>
            <a:endParaRPr lang="hr-BA" dirty="0"/>
          </a:p>
        </p:txBody>
      </p:sp>
      <p:sp>
        <p:nvSpPr>
          <p:cNvPr id="3" name="Content Placeholder 2"/>
          <p:cNvSpPr>
            <a:spLocks noGrp="1"/>
          </p:cNvSpPr>
          <p:nvPr>
            <p:ph idx="1"/>
          </p:nvPr>
        </p:nvSpPr>
        <p:spPr/>
        <p:txBody>
          <a:bodyPr/>
          <a:lstStyle/>
          <a:p>
            <a:endParaRPr lang="hr-BA" dirty="0" smtClean="0"/>
          </a:p>
          <a:p>
            <a:endParaRPr lang="hr-BA" dirty="0" smtClean="0"/>
          </a:p>
          <a:p>
            <a:endParaRPr lang="hr-BA" dirty="0" smtClean="0"/>
          </a:p>
          <a:p>
            <a:pPr>
              <a:buNone/>
            </a:pPr>
            <a:r>
              <a:rPr lang="hr-BA" dirty="0" smtClean="0"/>
              <a:t>Obrasci za procjenu </a:t>
            </a:r>
            <a:r>
              <a:rPr lang="hr-BA" dirty="0" err="1" smtClean="0"/>
              <a:t>uticaja</a:t>
            </a:r>
            <a:r>
              <a:rPr lang="hr-BA" dirty="0" smtClean="0"/>
              <a:t> propisa </a:t>
            </a:r>
          </a:p>
          <a:p>
            <a:endParaRPr lang="hr-BA"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214446"/>
          </a:xfrm>
        </p:spPr>
        <p:txBody>
          <a:bodyPr>
            <a:normAutofit fontScale="90000"/>
          </a:bodyPr>
          <a:lstStyle/>
          <a:p>
            <a:pPr lvl="0"/>
            <a:r>
              <a:rPr lang="hr-BA" dirty="0" smtClean="0"/>
              <a:t/>
            </a:r>
            <a:br>
              <a:rPr lang="hr-BA" dirty="0" smtClean="0"/>
            </a:br>
            <a:endParaRPr lang="hr-BA" dirty="0"/>
          </a:p>
        </p:txBody>
      </p:sp>
      <p:sp>
        <p:nvSpPr>
          <p:cNvPr id="3" name="Content Placeholder 2"/>
          <p:cNvSpPr>
            <a:spLocks noGrp="1"/>
          </p:cNvSpPr>
          <p:nvPr>
            <p:ph idx="1"/>
          </p:nvPr>
        </p:nvSpPr>
        <p:spPr>
          <a:xfrm>
            <a:off x="142844" y="1600200"/>
            <a:ext cx="8858312" cy="4972072"/>
          </a:xfrm>
        </p:spPr>
        <p:txBody>
          <a:bodyPr/>
          <a:lstStyle/>
          <a:p>
            <a:endParaRPr lang="hr-BA" dirty="0"/>
          </a:p>
        </p:txBody>
      </p:sp>
      <p:pic>
        <p:nvPicPr>
          <p:cNvPr id="4098" name="Picture 2"/>
          <p:cNvPicPr>
            <a:picLocks noChangeAspect="1" noChangeArrowheads="1"/>
          </p:cNvPicPr>
          <p:nvPr/>
        </p:nvPicPr>
        <p:blipFill>
          <a:blip r:embed="rId2"/>
          <a:srcRect/>
          <a:stretch>
            <a:fillRect/>
          </a:stretch>
        </p:blipFill>
        <p:spPr bwMode="auto">
          <a:xfrm>
            <a:off x="0" y="0"/>
            <a:ext cx="9144000" cy="6715148"/>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5122" name="Picture 2"/>
          <p:cNvPicPr>
            <a:picLocks noChangeAspect="1" noChangeArrowheads="1"/>
          </p:cNvPicPr>
          <p:nvPr/>
        </p:nvPicPr>
        <p:blipFill>
          <a:blip r:embed="rId2"/>
          <a:srcRect/>
          <a:stretch>
            <a:fillRect/>
          </a:stretch>
        </p:blipFill>
        <p:spPr bwMode="auto">
          <a:xfrm>
            <a:off x="0" y="190500"/>
            <a:ext cx="9144000" cy="6477000"/>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6146" name="Picture 2"/>
          <p:cNvPicPr>
            <a:picLocks noChangeAspect="1" noChangeArrowheads="1"/>
          </p:cNvPicPr>
          <p:nvPr/>
        </p:nvPicPr>
        <p:blipFill>
          <a:blip r:embed="rId2"/>
          <a:srcRect/>
          <a:stretch>
            <a:fillRect/>
          </a:stretch>
        </p:blipFill>
        <p:spPr bwMode="auto">
          <a:xfrm>
            <a:off x="0" y="166688"/>
            <a:ext cx="9144000" cy="6524625"/>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7170" name="Picture 2"/>
          <p:cNvPicPr>
            <a:picLocks noChangeAspect="1" noChangeArrowheads="1"/>
          </p:cNvPicPr>
          <p:nvPr/>
        </p:nvPicPr>
        <p:blipFill>
          <a:blip r:embed="rId2"/>
          <a:srcRect/>
          <a:stretch>
            <a:fillRect/>
          </a:stretch>
        </p:blipFill>
        <p:spPr bwMode="auto">
          <a:xfrm>
            <a:off x="142844" y="142852"/>
            <a:ext cx="8786874" cy="671514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Ko i kako vrši procjenu </a:t>
            </a:r>
            <a:r>
              <a:rPr lang="hr-BA" dirty="0" err="1" smtClean="0"/>
              <a:t>uticaja</a:t>
            </a:r>
            <a:r>
              <a:rPr lang="hr-BA" dirty="0" smtClean="0"/>
              <a:t> </a:t>
            </a:r>
            <a:endParaRPr lang="hr-BA" dirty="0"/>
          </a:p>
        </p:txBody>
      </p:sp>
      <p:sp>
        <p:nvSpPr>
          <p:cNvPr id="3" name="Content Placeholder 2"/>
          <p:cNvSpPr>
            <a:spLocks noGrp="1"/>
          </p:cNvSpPr>
          <p:nvPr>
            <p:ph idx="1"/>
          </p:nvPr>
        </p:nvSpPr>
        <p:spPr/>
        <p:txBody>
          <a:bodyPr>
            <a:normAutofit fontScale="92500" lnSpcReduction="10000"/>
          </a:bodyPr>
          <a:lstStyle/>
          <a:p>
            <a:r>
              <a:rPr lang="hr-BA" dirty="0" smtClean="0"/>
              <a:t>PU treba da pripremaju ministarstva i regulatorna tijela (nadležne agencije, komisije, druga regulatorna tijela) koja predlažu nove propise, ili izmjenu postojećih propisa.</a:t>
            </a:r>
          </a:p>
          <a:p>
            <a:r>
              <a:rPr lang="hr-BA" dirty="0" smtClean="0"/>
              <a:t> Ministarstva i regulatorna tijela, odnosno različite radne grupe koje oni imenuju, ne </a:t>
            </a:r>
            <a:r>
              <a:rPr lang="vi-VN" dirty="0" smtClean="0"/>
              <a:t>samo da najbolje razumiju oblast (sektor) koja se uređuje, nego također posjeduju potrebne podatke</a:t>
            </a:r>
            <a:r>
              <a:rPr lang="hr-BA" dirty="0" smtClean="0"/>
              <a:t> koji su relevantni za oblast regulative, kao i kontakte sa svim uključenim zainteresiranim stranama.</a:t>
            </a:r>
          </a:p>
          <a:p>
            <a:r>
              <a:rPr lang="hr-BA" dirty="0" smtClean="0"/>
              <a:t> Nije preporučljivo da sama centralna jedinica obavlja sve ove poslove.</a:t>
            </a:r>
            <a:endParaRPr lang="hr-BA"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8194" name="Picture 2"/>
          <p:cNvPicPr>
            <a:picLocks noChangeAspect="1" noChangeArrowheads="1"/>
          </p:cNvPicPr>
          <p:nvPr/>
        </p:nvPicPr>
        <p:blipFill>
          <a:blip r:embed="rId2"/>
          <a:srcRect/>
          <a:stretch>
            <a:fillRect/>
          </a:stretch>
        </p:blipFill>
        <p:spPr bwMode="auto">
          <a:xfrm>
            <a:off x="142844" y="0"/>
            <a:ext cx="8786874"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Zajednički koraci </a:t>
            </a:r>
            <a:endParaRPr lang="hr-BA" dirty="0"/>
          </a:p>
        </p:txBody>
      </p:sp>
      <p:sp>
        <p:nvSpPr>
          <p:cNvPr id="3" name="Content Placeholder 2"/>
          <p:cNvSpPr>
            <a:spLocks noGrp="1"/>
          </p:cNvSpPr>
          <p:nvPr>
            <p:ph idx="1"/>
          </p:nvPr>
        </p:nvSpPr>
        <p:spPr/>
        <p:txBody>
          <a:bodyPr>
            <a:normAutofit/>
          </a:bodyPr>
          <a:lstStyle/>
          <a:p>
            <a:r>
              <a:rPr lang="vi-VN" dirty="0" smtClean="0"/>
              <a:t>1. analiza stanja sa utvrđivanjem (definiranjem) problema,</a:t>
            </a:r>
          </a:p>
          <a:p>
            <a:r>
              <a:rPr lang="vi-VN" dirty="0" smtClean="0"/>
              <a:t>2. utvrđivanje (definiranje) postavljenih ciljeva,</a:t>
            </a:r>
          </a:p>
          <a:p>
            <a:r>
              <a:rPr lang="hr-BA" dirty="0" smtClean="0"/>
              <a:t>3. predlaganje (</a:t>
            </a:r>
            <a:r>
              <a:rPr lang="hr-BA" dirty="0" err="1" smtClean="0"/>
              <a:t>identifikovanje</a:t>
            </a:r>
            <a:r>
              <a:rPr lang="hr-BA" dirty="0" smtClean="0"/>
              <a:t>) mogućih opcija za rješenje problema,</a:t>
            </a:r>
          </a:p>
          <a:p>
            <a:r>
              <a:rPr lang="vi-VN" dirty="0" smtClean="0"/>
              <a:t>4. sprovođenje konsultacija u cilju donošenja optimalne odluke,</a:t>
            </a:r>
          </a:p>
          <a:p>
            <a:r>
              <a:rPr lang="hr-BA" dirty="0" smtClean="0"/>
              <a:t>5. implementacija (primjena) opcija i</a:t>
            </a:r>
          </a:p>
          <a:p>
            <a:r>
              <a:rPr lang="hr-BA" dirty="0" smtClean="0"/>
              <a:t>6. </a:t>
            </a:r>
            <a:r>
              <a:rPr lang="hr-BA" dirty="0" err="1" smtClean="0"/>
              <a:t>monitoring</a:t>
            </a:r>
            <a:r>
              <a:rPr lang="hr-BA" dirty="0" smtClean="0"/>
              <a:t> sa </a:t>
            </a:r>
            <a:r>
              <a:rPr lang="hr-BA" i="1" dirty="0" smtClean="0"/>
              <a:t>ex-post evaluacijom.</a:t>
            </a:r>
            <a:endParaRPr lang="hr-B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Procjena rizika, posebno u sektorima </a:t>
            </a:r>
            <a:endParaRPr lang="hr-BA" dirty="0"/>
          </a:p>
        </p:txBody>
      </p:sp>
      <p:sp>
        <p:nvSpPr>
          <p:cNvPr id="3" name="Content Placeholder 2"/>
          <p:cNvSpPr>
            <a:spLocks noGrp="1"/>
          </p:cNvSpPr>
          <p:nvPr>
            <p:ph idx="1"/>
          </p:nvPr>
        </p:nvSpPr>
        <p:spPr/>
        <p:txBody>
          <a:bodyPr/>
          <a:lstStyle/>
          <a:p>
            <a:r>
              <a:rPr lang="hr-BA" dirty="0" smtClean="0"/>
              <a:t>a) zaštita zdravlja stanovništva,</a:t>
            </a:r>
          </a:p>
          <a:p>
            <a:r>
              <a:rPr lang="hr-BA" dirty="0" smtClean="0"/>
              <a:t>b) </a:t>
            </a:r>
            <a:r>
              <a:rPr lang="hr-BA" dirty="0" err="1" smtClean="0"/>
              <a:t>bezbjednost</a:t>
            </a:r>
            <a:r>
              <a:rPr lang="hr-BA" dirty="0" smtClean="0"/>
              <a:t> stanovništva,</a:t>
            </a:r>
          </a:p>
          <a:p>
            <a:r>
              <a:rPr lang="hr-BA" dirty="0" smtClean="0"/>
              <a:t>c) zaštita okoline,</a:t>
            </a:r>
          </a:p>
          <a:p>
            <a:r>
              <a:rPr lang="hr-BA" dirty="0" smtClean="0"/>
              <a:t>d) hitne (vanredne) situacije,</a:t>
            </a:r>
          </a:p>
          <a:p>
            <a:r>
              <a:rPr lang="vi-VN" dirty="0" smtClean="0"/>
              <a:t>e) uvođenje novih i hazardnih tehnologija i</a:t>
            </a:r>
          </a:p>
          <a:p>
            <a:r>
              <a:rPr lang="pl-PL" dirty="0" smtClean="0"/>
              <a:t>f) drugo što bude doređeno od strane politika.</a:t>
            </a:r>
            <a:endParaRPr lang="hr-B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Osnovni principi postupka za izradu propisa</a:t>
            </a:r>
            <a:endParaRPr lang="hr-BA" dirty="0"/>
          </a:p>
        </p:txBody>
      </p:sp>
      <p:sp>
        <p:nvSpPr>
          <p:cNvPr id="3" name="Content Placeholder 2"/>
          <p:cNvSpPr>
            <a:spLocks noGrp="1"/>
          </p:cNvSpPr>
          <p:nvPr>
            <p:ph idx="1"/>
          </p:nvPr>
        </p:nvSpPr>
        <p:spPr>
          <a:xfrm>
            <a:off x="142844" y="1600200"/>
            <a:ext cx="9001156" cy="5043510"/>
          </a:xfrm>
        </p:spPr>
        <p:txBody>
          <a:bodyPr>
            <a:normAutofit fontScale="70000" lnSpcReduction="20000"/>
          </a:bodyPr>
          <a:lstStyle/>
          <a:p>
            <a:pPr lvl="0"/>
            <a:r>
              <a:rPr lang="bs-Latn-BA" dirty="0" smtClean="0"/>
              <a:t>propisi proizlaze iz strateških prioriteta Vlade FBiH U daljem tekstu: Vlada F BiH), tako što se planiraju i izrađuju u skladu sa  utvrđenim strateškim prioritetima Vlade FBiH;</a:t>
            </a:r>
            <a:endParaRPr lang="hr-BA" dirty="0" smtClean="0"/>
          </a:p>
          <a:p>
            <a:pPr lvl="0"/>
            <a:r>
              <a:rPr lang="bs-Latn-BA" dirty="0" smtClean="0"/>
              <a:t>propisi moraju biti finansijski ostvarivi i izrađuju se u skladu sa finansijskim ograničenjima i u okviru trogodišnjeg ciklusa planiranja budžeta. Prilikom izrade propisa, neophodno je obaviti procjenu finansijskih utjecaja uzimajući u obzir najefikasnije opcije politike;</a:t>
            </a:r>
            <a:endParaRPr lang="hr-BA" dirty="0" smtClean="0"/>
          </a:p>
          <a:p>
            <a:pPr lvl="0"/>
            <a:r>
              <a:rPr lang="bs-Latn-BA" dirty="0" smtClean="0"/>
              <a:t>propisi se zasnivaju na činjenicama, tako što se svaki prijedlog novog ili izmjena postojećegpropisa zasniva na sveobuhvatnoj analizi postojećeg stanja u predmetnoj oblasti, definisanju problema i identifikaciji nedostataka, na osnovu čega se utvrđuju jasni ciljevi i izlažu razmotrene opcije te obrazlažu razlozi kojima se opravdava predložena opcija;</a:t>
            </a:r>
            <a:endParaRPr lang="hr-BA" dirty="0" smtClean="0"/>
          </a:p>
          <a:p>
            <a:pPr lvl="0"/>
            <a:r>
              <a:rPr lang="bs-Latn-BA" dirty="0" smtClean="0"/>
              <a:t>propisi se izrađuju putem transparentnih procedura i kroz proces konsultacija, tako što se tokom svih faza izrade propisa provode konsultacije sa svim federalnim ministarstvi­ma i drugim organima federalne uprave sa interesom u predmetnoj oblasti, kao i nadležnim kantonalnim ministarstvima i drugim, organima kantonalne uprave, poslovnom zajednocom,odgovarajućim nevladinim organizacijama, drugim interesnim stranama i nezavisnim stručnjacima.</a:t>
            </a:r>
            <a:endParaRPr lang="hr-BA" dirty="0" smtClean="0"/>
          </a:p>
          <a:p>
            <a:endParaRPr lang="hr-B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Sveobuhvatna procjena uticaja propisa</a:t>
            </a:r>
            <a:endParaRPr lang="hr-BA" dirty="0"/>
          </a:p>
        </p:txBody>
      </p:sp>
      <p:sp>
        <p:nvSpPr>
          <p:cNvPr id="3" name="Content Placeholder 2"/>
          <p:cNvSpPr>
            <a:spLocks noGrp="1"/>
          </p:cNvSpPr>
          <p:nvPr>
            <p:ph idx="1"/>
          </p:nvPr>
        </p:nvSpPr>
        <p:spPr>
          <a:xfrm>
            <a:off x="142844" y="1600200"/>
            <a:ext cx="8715436" cy="4709160"/>
          </a:xfrm>
        </p:spPr>
        <p:txBody>
          <a:bodyPr>
            <a:normAutofit fontScale="62500" lnSpcReduction="20000"/>
          </a:bodyPr>
          <a:lstStyle/>
          <a:p>
            <a:pPr marL="651510" lvl="0" indent="-514350">
              <a:buFont typeface="+mj-lt"/>
              <a:buAutoNum type="arabicPeriod"/>
            </a:pPr>
            <a:r>
              <a:rPr lang="bs-Latn-BA" dirty="0" smtClean="0"/>
              <a:t>Metodologija sveobuhvatne procjene uticaja propisa, primjenjuje se na pripremu prednacrta/nacrta zakona s ciljem unapređenja sistemskih rješenja u pojedinim oblastima.</a:t>
            </a:r>
            <a:endParaRPr lang="hr-BA" dirty="0" smtClean="0"/>
          </a:p>
          <a:p>
            <a:pPr marL="651510" lvl="0" indent="-514350">
              <a:buFont typeface="+mj-lt"/>
              <a:buAutoNum type="arabicPeriod"/>
            </a:pPr>
            <a:r>
              <a:rPr lang="bs-Latn-BA" dirty="0" smtClean="0"/>
              <a:t>U okviru godišnjeg plana rada, na prijedlog obrađivača, Vlada FBiH definiše listu zakona na kojima će se primjenjivati metodologija sveobuhvatne procjene uticaja propisa.</a:t>
            </a:r>
            <a:endParaRPr lang="hr-BA" dirty="0" smtClean="0"/>
          </a:p>
          <a:p>
            <a:pPr marL="651510" indent="-514350">
              <a:buFont typeface="+mj-lt"/>
              <a:buAutoNum type="arabicPeriod"/>
            </a:pPr>
            <a:r>
              <a:rPr lang="bs-Latn-BA" dirty="0" smtClean="0"/>
              <a:t> Izuzetno od stava (2) ovog člana, na prijedlog obrađivača ili na vlastitu inicijativu, Vlada FBiH može zatražiti da se sprovede sveobuhvatna procjena uticaja propisa i na zakone koji nisu sadržani u godišnjem planu rada Vlade FBiH.</a:t>
            </a:r>
            <a:endParaRPr lang="hr-BA" dirty="0" smtClean="0"/>
          </a:p>
          <a:p>
            <a:pPr marL="651510" lvl="0" indent="-514350">
              <a:buFont typeface="+mj-lt"/>
              <a:buAutoNum type="arabicPeriod"/>
            </a:pPr>
            <a:r>
              <a:rPr lang="bs-Latn-BA" dirty="0" smtClean="0"/>
              <a:t>Na prijedlog obrađivača zakona, Vlada FBiH donosi odluku o provođenju sveobuhvatne procjene uticaja propisa i rješenje o imenovanju interresorne radne grupe za provođenje sveobuhvatne procjene uticaja propisa za zakone iz st. (2) i (3) ovog člana.</a:t>
            </a:r>
            <a:endParaRPr lang="hr-BA" dirty="0" smtClean="0"/>
          </a:p>
          <a:p>
            <a:pPr marL="651510" lvl="0" indent="-514350">
              <a:buFont typeface="+mj-lt"/>
              <a:buAutoNum type="arabicPeriod"/>
            </a:pPr>
            <a:r>
              <a:rPr lang="bs-Latn-BA" dirty="0" smtClean="0"/>
              <a:t>Obrađivač podnosi Vladi FBiH završni izvještaj o provedenoj sveobuhvatnoj procjeni uticaja propisa. </a:t>
            </a:r>
            <a:endParaRPr lang="hr-BA" dirty="0" smtClean="0"/>
          </a:p>
          <a:p>
            <a:pPr marL="651510" lvl="0" indent="-514350">
              <a:buFont typeface="+mj-lt"/>
              <a:buAutoNum type="arabicPeriod"/>
            </a:pPr>
            <a:r>
              <a:rPr lang="bs-Latn-BA" dirty="0" smtClean="0"/>
              <a:t>Usvojeni Izvještaj o provedenoj sveobuhvatnoj procjeni uticaja propisa iz stava (5) ovog člana objavljuje se na web stranici resornog ministarstva i na Portalu Vlade FBiH – „E-konsultacije“.</a:t>
            </a:r>
            <a:endParaRPr lang="hr-BA" dirty="0" smtClean="0"/>
          </a:p>
          <a:p>
            <a:endParaRPr lang="hr-B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bs-Latn-BA" sz="2800" dirty="0" smtClean="0"/>
              <a:t>Struktura procjene uticaja uvođenja EU propisa</a:t>
            </a:r>
            <a:endParaRPr lang="hr-BA" sz="2800" dirty="0"/>
          </a:p>
        </p:txBody>
      </p:sp>
      <p:sp>
        <p:nvSpPr>
          <p:cNvPr id="3" name="Content Placeholder 2"/>
          <p:cNvSpPr>
            <a:spLocks noGrp="1"/>
          </p:cNvSpPr>
          <p:nvPr>
            <p:ph idx="1"/>
          </p:nvPr>
        </p:nvSpPr>
        <p:spPr>
          <a:xfrm>
            <a:off x="0" y="1142984"/>
            <a:ext cx="9144000" cy="5572164"/>
          </a:xfrm>
        </p:spPr>
        <p:txBody>
          <a:bodyPr>
            <a:normAutofit fontScale="55000" lnSpcReduction="20000"/>
          </a:bodyPr>
          <a:lstStyle/>
          <a:p>
            <a:pPr lvl="0"/>
            <a:r>
              <a:rPr lang="bs-Latn-BA" dirty="0" smtClean="0"/>
              <a:t>Naslov, namjena i ciljani rezultat propisa ‐ Dio koji bi trebao pružiti informacije o nazivu jednog ili više propisa EU koje treba ugraditi u nacionalno zakonodavstvo, te o cilju i namjeni uvođenja;</a:t>
            </a:r>
            <a:endParaRPr lang="hr-BA" dirty="0" smtClean="0"/>
          </a:p>
          <a:p>
            <a:r>
              <a:rPr lang="bs-Latn-BA" dirty="0" smtClean="0"/>
              <a:t> Mogućnost ‐Alternative uvođenja propisa EU ograničene su na mogućnost izbora krajnjih rokova te na izbor raznih verzija slijeda koraka koji se preduzimaju;</a:t>
            </a:r>
            <a:endParaRPr lang="hr-BA" dirty="0" smtClean="0"/>
          </a:p>
          <a:p>
            <a:r>
              <a:rPr lang="bs-Latn-BA" dirty="0" smtClean="0"/>
              <a:t> Koristi ‐Utvrđuju se koristi uvođenja novog propisa, te identifikuju oni koji će imati koristi (direktne, idirektne, materijalne i nematerijalne koristi).Kvantitativnu računicu očekivanih koristi (u monetarnoj vrijednosti, u tržišnim cijenama) treba primjenjivati gdje god je to moguće uz naznaku metode računa;</a:t>
            </a:r>
            <a:endParaRPr lang="hr-BA" dirty="0" smtClean="0"/>
          </a:p>
          <a:p>
            <a:r>
              <a:rPr lang="bs-Latn-BA" dirty="0" smtClean="0"/>
              <a:t> Troškovi ‐odlomak u kojem treba iskazati podatke o negativnim posljedicama uvođenja propisa. Troškovi mogu obuhvatiti troškove privatnog i državnog sektora (budžet), zatim posljedice za okolinu, troškove koji će pogoditi pojedine socijalne skupine, troškove koje će pretrpjeti mala preduzeća itd. Troškove koji će opteretiti budžet trebalo bi obračunavati tokom svih faza uvođenja propisa (njegovo uvođenje u nacionalno zakonodavstvo). Potrebe institucionalnog restruktuiranja/razvoja, edukacije stručanjaka, te praćenje i nadgledanje sprovođenja propisa;</a:t>
            </a:r>
            <a:endParaRPr lang="hr-BA" dirty="0" smtClean="0"/>
          </a:p>
          <a:p>
            <a:r>
              <a:rPr lang="bs-Latn-BA" dirty="0" smtClean="0"/>
              <a:t> Mišljenja trećih strana ‐Ovaj dio bi trebao sadržavati mišljenja u vezi sa uvođenjem, provođenjem i nadgledanjem provođenja novog propisa izražena od strane predstavnika poslovnih udruženja, sindikata, nevladinih organizacija, nezavisnih stručnjaka, ostalih zainteresovanih grupa, kao i mišljenje autora nacrta propisa;</a:t>
            </a:r>
            <a:endParaRPr lang="hr-BA" dirty="0" smtClean="0"/>
          </a:p>
          <a:p>
            <a:r>
              <a:rPr lang="bs-Latn-BA" dirty="0" smtClean="0"/>
              <a:t> Zaključak i preporuke – Konsolidovani dio procjene uticaja sadrži sve uopštene analize koristi i troškova, najčešće u obliku tabelarnog prikaza i konkretne indikacije, npr. koji će troškovi nastati i/ili koje će koristi imati koji sektor ili socijalna skupina. U tom dijelu autori nacrta propisa mogu dati svoje mišljenje i preporuke o praćenju provođenja propisa, o potrebi šire analize uticaja i/ili o načinima ublažavanja negativnih uticaja uvođenja propisa;</a:t>
            </a:r>
            <a:endParaRPr lang="hr-BA" dirty="0" smtClean="0"/>
          </a:p>
          <a:p>
            <a:r>
              <a:rPr lang="bs-Latn-BA" dirty="0" smtClean="0"/>
              <a:t> Praćenje primjene, sankcije i revizija ‐Dio u kojem se utvrđuju procedure i krajnji rokovi provođenja propisa te se procjenjuje da li će provođenje prouzrokovati dodatne troškove. U pravilu propsi direktno ili indirektno navode snakcije u slučaju da se propisani zahtjevi ne ispune. Osim toga treba odrediti tijelo zaduženo za provođenje i reviziju dotičnog propisa.</a:t>
            </a:r>
            <a:endParaRPr lang="hr-BA" dirty="0" smtClean="0"/>
          </a:p>
          <a:p>
            <a:endParaRPr lang="hr-B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214446"/>
          </a:xfrm>
        </p:spPr>
        <p:txBody>
          <a:bodyPr>
            <a:normAutofit fontScale="90000"/>
          </a:bodyPr>
          <a:lstStyle/>
          <a:p>
            <a:pPr lvl="0"/>
            <a:r>
              <a:rPr lang="hr-BA" dirty="0" smtClean="0"/>
              <a:t/>
            </a:r>
            <a:br>
              <a:rPr lang="hr-BA" dirty="0" smtClean="0"/>
            </a:br>
            <a:endParaRPr lang="hr-BA" dirty="0"/>
          </a:p>
        </p:txBody>
      </p:sp>
      <p:sp>
        <p:nvSpPr>
          <p:cNvPr id="3" name="Content Placeholder 2"/>
          <p:cNvSpPr>
            <a:spLocks noGrp="1"/>
          </p:cNvSpPr>
          <p:nvPr>
            <p:ph idx="1"/>
          </p:nvPr>
        </p:nvSpPr>
        <p:spPr>
          <a:xfrm>
            <a:off x="142844" y="1600200"/>
            <a:ext cx="8858312" cy="4972072"/>
          </a:xfrm>
        </p:spPr>
        <p:txBody>
          <a:bodyPr/>
          <a:lstStyle/>
          <a:p>
            <a:endParaRPr lang="hr-BA" dirty="0"/>
          </a:p>
        </p:txBody>
      </p:sp>
      <p:pic>
        <p:nvPicPr>
          <p:cNvPr id="4098" name="Picture 2"/>
          <p:cNvPicPr>
            <a:picLocks noChangeAspect="1" noChangeArrowheads="1"/>
          </p:cNvPicPr>
          <p:nvPr/>
        </p:nvPicPr>
        <p:blipFill>
          <a:blip r:embed="rId2"/>
          <a:srcRect/>
          <a:stretch>
            <a:fillRect/>
          </a:stretch>
        </p:blipFill>
        <p:spPr bwMode="auto">
          <a:xfrm>
            <a:off x="0" y="0"/>
            <a:ext cx="9144000" cy="671514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5122" name="Picture 2"/>
          <p:cNvPicPr>
            <a:picLocks noChangeAspect="1" noChangeArrowheads="1"/>
          </p:cNvPicPr>
          <p:nvPr/>
        </p:nvPicPr>
        <p:blipFill>
          <a:blip r:embed="rId2"/>
          <a:srcRect/>
          <a:stretch>
            <a:fillRect/>
          </a:stretch>
        </p:blipFill>
        <p:spPr bwMode="auto">
          <a:xfrm>
            <a:off x="0" y="190500"/>
            <a:ext cx="9144000" cy="6477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6146" name="Picture 2"/>
          <p:cNvPicPr>
            <a:picLocks noChangeAspect="1" noChangeArrowheads="1"/>
          </p:cNvPicPr>
          <p:nvPr/>
        </p:nvPicPr>
        <p:blipFill>
          <a:blip r:embed="rId2"/>
          <a:srcRect/>
          <a:stretch>
            <a:fillRect/>
          </a:stretch>
        </p:blipFill>
        <p:spPr bwMode="auto">
          <a:xfrm>
            <a:off x="0" y="166688"/>
            <a:ext cx="9144000" cy="65246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5602"/>
          </a:xfrm>
        </p:spPr>
        <p:txBody>
          <a:bodyPr>
            <a:normAutofit fontScale="90000"/>
          </a:bodyPr>
          <a:lstStyle/>
          <a:p>
            <a:r>
              <a:rPr lang="hr-BA" dirty="0" smtClean="0"/>
              <a:t>Ključne tačke procjene </a:t>
            </a:r>
            <a:r>
              <a:rPr lang="hr-BA" dirty="0" err="1" smtClean="0"/>
              <a:t>uticaja</a:t>
            </a:r>
            <a:r>
              <a:rPr lang="hr-BA" dirty="0" smtClean="0"/>
              <a:t> </a:t>
            </a:r>
            <a:br>
              <a:rPr lang="hr-BA" dirty="0" smtClean="0"/>
            </a:br>
            <a:r>
              <a:rPr lang="hr-BA" dirty="0" smtClean="0"/>
              <a:t>vremenski okvir</a:t>
            </a:r>
            <a:br>
              <a:rPr lang="hr-BA" dirty="0" smtClean="0"/>
            </a:br>
            <a:r>
              <a:rPr lang="hr-BA" dirty="0" smtClean="0"/>
              <a:t>Aneksi Smjernica za PU (2009)</a:t>
            </a:r>
            <a:endParaRPr lang="hr-BA" dirty="0"/>
          </a:p>
        </p:txBody>
      </p:sp>
      <p:pic>
        <p:nvPicPr>
          <p:cNvPr id="4" name="image2.jpeg"/>
          <p:cNvPicPr>
            <a:picLocks noGrp="1"/>
          </p:cNvPicPr>
          <p:nvPr>
            <p:ph idx="1"/>
          </p:nvPr>
        </p:nvPicPr>
        <p:blipFill>
          <a:blip r:embed="rId2" cstate="print"/>
          <a:stretch>
            <a:fillRect/>
          </a:stretch>
        </p:blipFill>
        <p:spPr>
          <a:xfrm>
            <a:off x="428596" y="2214554"/>
            <a:ext cx="8286808" cy="44291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7170" name="Picture 2"/>
          <p:cNvPicPr>
            <a:picLocks noChangeAspect="1" noChangeArrowheads="1"/>
          </p:cNvPicPr>
          <p:nvPr/>
        </p:nvPicPr>
        <p:blipFill>
          <a:blip r:embed="rId2"/>
          <a:srcRect/>
          <a:stretch>
            <a:fillRect/>
          </a:stretch>
        </p:blipFill>
        <p:spPr bwMode="auto">
          <a:xfrm>
            <a:off x="142844" y="142852"/>
            <a:ext cx="8786874" cy="671514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sp>
        <p:nvSpPr>
          <p:cNvPr id="3" name="Content Placeholder 2"/>
          <p:cNvSpPr>
            <a:spLocks noGrp="1"/>
          </p:cNvSpPr>
          <p:nvPr>
            <p:ph idx="1"/>
          </p:nvPr>
        </p:nvSpPr>
        <p:spPr/>
        <p:txBody>
          <a:bodyPr/>
          <a:lstStyle/>
          <a:p>
            <a:endParaRPr lang="hr-BA"/>
          </a:p>
        </p:txBody>
      </p:sp>
      <p:pic>
        <p:nvPicPr>
          <p:cNvPr id="8194" name="Picture 2"/>
          <p:cNvPicPr>
            <a:picLocks noChangeAspect="1" noChangeArrowheads="1"/>
          </p:cNvPicPr>
          <p:nvPr/>
        </p:nvPicPr>
        <p:blipFill>
          <a:blip r:embed="rId2"/>
          <a:srcRect/>
          <a:stretch>
            <a:fillRect/>
          </a:stretch>
        </p:blipFill>
        <p:spPr bwMode="auto">
          <a:xfrm>
            <a:off x="142844" y="0"/>
            <a:ext cx="8786874"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sz="3100" dirty="0" smtClean="0"/>
              <a:t>PLAN PROVEDBE PUP-a</a:t>
            </a:r>
            <a:r>
              <a:rPr lang="en-US" dirty="0" smtClean="0"/>
              <a:t/>
            </a:r>
            <a:br>
              <a:rPr lang="en-US" dirty="0" smtClean="0"/>
            </a:br>
            <a:endParaRPr lang="en-US" dirty="0"/>
          </a:p>
        </p:txBody>
      </p:sp>
      <p:sp>
        <p:nvSpPr>
          <p:cNvPr id="3" name="Content Placeholder 2"/>
          <p:cNvSpPr>
            <a:spLocks noGrp="1"/>
          </p:cNvSpPr>
          <p:nvPr>
            <p:ph idx="1"/>
          </p:nvPr>
        </p:nvSpPr>
        <p:spPr>
          <a:xfrm>
            <a:off x="0" y="1285860"/>
            <a:ext cx="8858280" cy="5023500"/>
          </a:xfrm>
        </p:spPr>
        <p:txBody>
          <a:bodyPr>
            <a:normAutofit lnSpcReduction="10000"/>
          </a:bodyPr>
          <a:lstStyle/>
          <a:p>
            <a:pPr algn="just"/>
            <a:r>
              <a:rPr lang="hr-BA" dirty="0" smtClean="0"/>
              <a:t>Plan provedbe navodi razne poteze koji su potrebni da se sprovede PUP i identifikuje glavne izazove za provedbu (koji proističu iz posla na procjeni učinka i procjene usluga). </a:t>
            </a:r>
          </a:p>
          <a:p>
            <a:pPr algn="just"/>
            <a:r>
              <a:rPr lang="hr-BA" dirty="0" smtClean="0"/>
              <a:t>On treba sadržavati, na primjer:</a:t>
            </a:r>
            <a:endParaRPr lang="en-US" dirty="0" smtClean="0"/>
          </a:p>
          <a:p>
            <a:pPr lvl="1" algn="just"/>
            <a:r>
              <a:rPr lang="hr-BA" dirty="0" smtClean="0"/>
              <a:t>Tehničke izazove: na primjer, prijedlog može biti kompleksan (npr. u slučajevima gdje su potrebni različiti analiticki metodi);</a:t>
            </a:r>
            <a:endParaRPr lang="en-US" dirty="0" smtClean="0"/>
          </a:p>
          <a:p>
            <a:pPr lvl="1" algn="just"/>
            <a:r>
              <a:rPr lang="hr-BA" dirty="0" smtClean="0"/>
              <a:t>Rizik od nedovoljnih finansijskih i ljudskih resursa</a:t>
            </a:r>
            <a:endParaRPr lang="en-US" dirty="0" smtClean="0"/>
          </a:p>
          <a:p>
            <a:pPr lvl="1" algn="just"/>
            <a:r>
              <a:rPr lang="hr-BA" dirty="0" smtClean="0"/>
              <a:t>Vremenske izazove: npr. opravdano kratak rok za implementaciju</a:t>
            </a:r>
            <a:endParaRPr lang="en-US" dirty="0" smtClean="0"/>
          </a:p>
          <a:p>
            <a:pPr>
              <a:buNone/>
            </a:pPr>
            <a:r>
              <a:rPr lang="hr-BA" dirty="0" smtClean="0"/>
              <a:t> </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sz="2700" dirty="0" smtClean="0"/>
              <a:t>ŠTA JE EVALUACIJA I KADA JE ONA POTREBNA?</a:t>
            </a:r>
            <a:br>
              <a:rPr lang="hr-BA" sz="2700" dirty="0" smtClean="0"/>
            </a:br>
            <a:r>
              <a:rPr lang="hr-BA" sz="2700" dirty="0" smtClean="0"/>
              <a:t>Ex post analiza</a:t>
            </a:r>
            <a:r>
              <a:rPr lang="en-US" dirty="0" smtClean="0"/>
              <a:t/>
            </a:r>
            <a:br>
              <a:rPr lang="en-US" dirty="0" smtClean="0"/>
            </a:br>
            <a:endParaRPr lang="en-US" dirty="0"/>
          </a:p>
        </p:txBody>
      </p:sp>
      <p:sp>
        <p:nvSpPr>
          <p:cNvPr id="3" name="Content Placeholder 2"/>
          <p:cNvSpPr>
            <a:spLocks noGrp="1"/>
          </p:cNvSpPr>
          <p:nvPr>
            <p:ph idx="1"/>
          </p:nvPr>
        </p:nvSpPr>
        <p:spPr>
          <a:xfrm>
            <a:off x="0" y="1071546"/>
            <a:ext cx="9001156" cy="5237814"/>
          </a:xfrm>
        </p:spPr>
        <p:txBody>
          <a:bodyPr>
            <a:normAutofit fontScale="92500" lnSpcReduction="20000"/>
          </a:bodyPr>
          <a:lstStyle/>
          <a:p>
            <a:endParaRPr lang="hr-BA" dirty="0" smtClean="0"/>
          </a:p>
          <a:p>
            <a:r>
              <a:rPr lang="hr-BA" dirty="0" smtClean="0"/>
              <a:t>Evaluacija se definiše kao sud zasnovan na dokazima, mjere u kojoj je neka intervencija: efektivna i efikasna, relevantna u odnosu na potrebe i ciljeve</a:t>
            </a:r>
            <a:endParaRPr lang="en-US" dirty="0" smtClean="0"/>
          </a:p>
          <a:p>
            <a:pPr algn="just"/>
            <a:r>
              <a:rPr lang="hr-BA" dirty="0" smtClean="0"/>
              <a:t>Evaluacija koristi dostupne dokaze da donese sud o tome kakve je rezultate dala intervencija (ili kako djeluje), uzimajući u obzir ranija predviđanja napravljena u kontekstu procjene učinka.</a:t>
            </a:r>
            <a:endParaRPr lang="en-US" dirty="0" smtClean="0"/>
          </a:p>
          <a:p>
            <a:pPr algn="just"/>
            <a:r>
              <a:rPr lang="hr-BA" dirty="0" smtClean="0"/>
              <a:t>Evaluacija nije ocjena onog što se desilo; ona razmatra zašto je do nečeg došlo (uloga intervencije) i, ako je moguće, koliko se promijenilo kao posljedica toga.</a:t>
            </a:r>
            <a:endParaRPr lang="en-US" dirty="0" smtClean="0"/>
          </a:p>
          <a:p>
            <a:pPr algn="just"/>
            <a:r>
              <a:rPr lang="hr-BA" dirty="0" smtClean="0"/>
              <a:t>Ona treba posmatrati širu perspektivu, vidjeti da li bilo nenamjeravanih/neočekivanih efekata koje nije predvidjela procjena učinka.</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hr-BA" sz="3200" dirty="0" smtClean="0"/>
              <a:t>Prikupljanje podataka</a:t>
            </a:r>
            <a:endParaRPr lang="en-US" sz="3200" dirty="0" smtClean="0"/>
          </a:p>
        </p:txBody>
      </p:sp>
      <p:sp>
        <p:nvSpPr>
          <p:cNvPr id="4099" name="Footer Placeholder 2"/>
          <p:cNvSpPr>
            <a:spLocks noGrp="1"/>
          </p:cNvSpPr>
          <p:nvPr>
            <p:ph type="ftr" sz="quarter" idx="11"/>
          </p:nvPr>
        </p:nvSpPr>
        <p:spPr/>
        <p:txBody>
          <a:bodyPr/>
          <a:lstStyle/>
          <a:p>
            <a:pPr>
              <a:defRPr/>
            </a:pPr>
            <a:endParaRPr lang="en-US" dirty="0" smtClean="0"/>
          </a:p>
        </p:txBody>
      </p:sp>
      <p:sp>
        <p:nvSpPr>
          <p:cNvPr id="6148" name="Slide Number Placeholder 3"/>
          <p:cNvSpPr>
            <a:spLocks noGrp="1"/>
          </p:cNvSpPr>
          <p:nvPr>
            <p:ph type="sldNum" sz="quarter" idx="12"/>
          </p:nvPr>
        </p:nvSpPr>
        <p:spPr>
          <a:noFill/>
        </p:spPr>
        <p:txBody>
          <a:bodyPr/>
          <a:lstStyle/>
          <a:p>
            <a:fld id="{C932D219-BCCB-4E42-BDC5-A9FA12FE0063}" type="slidenum">
              <a:rPr lang="en-US"/>
              <a:pPr/>
              <a:t>24</a:t>
            </a:fld>
            <a:endParaRPr lang="en-US"/>
          </a:p>
        </p:txBody>
      </p:sp>
      <p:grpSp>
        <p:nvGrpSpPr>
          <p:cNvPr id="2" name="Group 4"/>
          <p:cNvGrpSpPr>
            <a:grpSpLocks/>
          </p:cNvGrpSpPr>
          <p:nvPr/>
        </p:nvGrpSpPr>
        <p:grpSpPr bwMode="auto">
          <a:xfrm>
            <a:off x="2133600" y="1676400"/>
            <a:ext cx="4724400" cy="1016000"/>
            <a:chOff x="1524003" y="0"/>
            <a:chExt cx="4724393" cy="1016000"/>
          </a:xfrm>
        </p:grpSpPr>
        <p:sp>
          <p:nvSpPr>
            <p:cNvPr id="6" name="Rounded Rectangle 5"/>
            <p:cNvSpPr/>
            <p:nvPr/>
          </p:nvSpPr>
          <p:spPr>
            <a:xfrm>
              <a:off x="1524003" y="0"/>
              <a:ext cx="4724393" cy="101600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7" name="Rounded Rectangle 4"/>
            <p:cNvSpPr/>
            <p:nvPr/>
          </p:nvSpPr>
          <p:spPr>
            <a:xfrm>
              <a:off x="1554166" y="30163"/>
              <a:ext cx="4664068" cy="95567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1" hangingPunct="1">
                <a:lnSpc>
                  <a:spcPct val="90000"/>
                </a:lnSpc>
                <a:spcAft>
                  <a:spcPct val="35000"/>
                </a:spcAft>
                <a:defRPr/>
              </a:pPr>
              <a:r>
                <a:rPr lang="sr-Cyrl-CS" b="1" dirty="0">
                  <a:solidFill>
                    <a:srgbClr val="FFFFFF"/>
                  </a:solidFill>
                </a:rPr>
                <a:t>1. </a:t>
              </a:r>
              <a:r>
                <a:rPr lang="hr-BA" b="1" dirty="0" smtClean="0">
                  <a:solidFill>
                    <a:srgbClr val="FFFFFF"/>
                  </a:solidFill>
                </a:rPr>
                <a:t>Identifikovanje potrebnih podataka</a:t>
              </a:r>
              <a:endParaRPr lang="en-US" b="1" dirty="0">
                <a:solidFill>
                  <a:srgbClr val="FFFFFF"/>
                </a:solidFill>
              </a:endParaRPr>
            </a:p>
          </p:txBody>
        </p:sp>
      </p:grpSp>
      <p:grpSp>
        <p:nvGrpSpPr>
          <p:cNvPr id="3" name="Group 7"/>
          <p:cNvGrpSpPr>
            <a:grpSpLocks/>
          </p:cNvGrpSpPr>
          <p:nvPr/>
        </p:nvGrpSpPr>
        <p:grpSpPr bwMode="auto">
          <a:xfrm>
            <a:off x="4267200" y="2743200"/>
            <a:ext cx="457200" cy="381000"/>
            <a:chOff x="3657600" y="1079499"/>
            <a:chExt cx="457200" cy="380999"/>
          </a:xfrm>
        </p:grpSpPr>
        <p:sp>
          <p:nvSpPr>
            <p:cNvPr id="9" name="Right Arrow 8"/>
            <p:cNvSpPr/>
            <p:nvPr/>
          </p:nvSpPr>
          <p:spPr>
            <a:xfrm rot="5400000">
              <a:off x="3695701" y="1041398"/>
              <a:ext cx="380999" cy="457200"/>
            </a:xfrm>
            <a:prstGeom prst="rightArrow">
              <a:avLst>
                <a:gd name="adj1" fmla="val 6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0" name="Right Arrow 4"/>
            <p:cNvSpPr/>
            <p:nvPr/>
          </p:nvSpPr>
          <p:spPr>
            <a:xfrm>
              <a:off x="3749675" y="1079499"/>
              <a:ext cx="273050" cy="266699"/>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1" hangingPunct="1">
                <a:lnSpc>
                  <a:spcPct val="90000"/>
                </a:lnSpc>
                <a:spcAft>
                  <a:spcPct val="35000"/>
                </a:spcAft>
                <a:defRPr/>
              </a:pPr>
              <a:endParaRPr lang="en-US" sz="1500">
                <a:solidFill>
                  <a:srgbClr val="FFFFFF"/>
                </a:solidFill>
              </a:endParaRPr>
            </a:p>
          </p:txBody>
        </p:sp>
      </p:grpSp>
      <p:grpSp>
        <p:nvGrpSpPr>
          <p:cNvPr id="4" name="Group 10"/>
          <p:cNvGrpSpPr>
            <a:grpSpLocks/>
          </p:cNvGrpSpPr>
          <p:nvPr/>
        </p:nvGrpSpPr>
        <p:grpSpPr bwMode="auto">
          <a:xfrm>
            <a:off x="2209800" y="3124200"/>
            <a:ext cx="4724400" cy="1016000"/>
            <a:chOff x="1524003" y="1523999"/>
            <a:chExt cx="4724393" cy="1016000"/>
          </a:xfrm>
        </p:grpSpPr>
        <p:sp>
          <p:nvSpPr>
            <p:cNvPr id="12" name="Rounded Rectangle 11"/>
            <p:cNvSpPr/>
            <p:nvPr/>
          </p:nvSpPr>
          <p:spPr>
            <a:xfrm>
              <a:off x="1524003" y="1523999"/>
              <a:ext cx="4724393" cy="101600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13" name="Rounded Rectangle 4"/>
            <p:cNvSpPr/>
            <p:nvPr/>
          </p:nvSpPr>
          <p:spPr>
            <a:xfrm>
              <a:off x="1554166" y="1554162"/>
              <a:ext cx="4664068" cy="95567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1" hangingPunct="1">
                <a:lnSpc>
                  <a:spcPct val="90000"/>
                </a:lnSpc>
                <a:spcAft>
                  <a:spcPct val="35000"/>
                </a:spcAft>
                <a:defRPr/>
              </a:pPr>
              <a:r>
                <a:rPr lang="sr-Cyrl-CS" b="1" dirty="0">
                  <a:solidFill>
                    <a:srgbClr val="FFFFFF"/>
                  </a:solidFill>
                </a:rPr>
                <a:t>2. </a:t>
              </a:r>
              <a:r>
                <a:rPr lang="hr-BA" b="1" dirty="0" smtClean="0">
                  <a:solidFill>
                    <a:srgbClr val="FFFFFF"/>
                  </a:solidFill>
                </a:rPr>
                <a:t>Popis raspoloživih podataka i identifikovanje nedostajućih podataka</a:t>
              </a:r>
              <a:endParaRPr lang="en-US" b="1" dirty="0">
                <a:solidFill>
                  <a:srgbClr val="FFFFFF"/>
                </a:solidFill>
              </a:endParaRPr>
            </a:p>
          </p:txBody>
        </p:sp>
      </p:grpSp>
      <p:grpSp>
        <p:nvGrpSpPr>
          <p:cNvPr id="5" name="Group 13"/>
          <p:cNvGrpSpPr>
            <a:grpSpLocks/>
          </p:cNvGrpSpPr>
          <p:nvPr/>
        </p:nvGrpSpPr>
        <p:grpSpPr bwMode="auto">
          <a:xfrm>
            <a:off x="4267200" y="4191000"/>
            <a:ext cx="457200" cy="381000"/>
            <a:chOff x="3657600" y="1079499"/>
            <a:chExt cx="457200" cy="380999"/>
          </a:xfrm>
        </p:grpSpPr>
        <p:sp>
          <p:nvSpPr>
            <p:cNvPr id="15" name="Right Arrow 14"/>
            <p:cNvSpPr/>
            <p:nvPr/>
          </p:nvSpPr>
          <p:spPr>
            <a:xfrm rot="5400000">
              <a:off x="3695701" y="1041399"/>
              <a:ext cx="380999" cy="457200"/>
            </a:xfrm>
            <a:prstGeom prst="rightArrow">
              <a:avLst>
                <a:gd name="adj1" fmla="val 6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6" name="Right Arrow 4"/>
            <p:cNvSpPr/>
            <p:nvPr/>
          </p:nvSpPr>
          <p:spPr>
            <a:xfrm>
              <a:off x="3749675" y="1079499"/>
              <a:ext cx="273050" cy="266699"/>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1" hangingPunct="1">
                <a:lnSpc>
                  <a:spcPct val="90000"/>
                </a:lnSpc>
                <a:spcAft>
                  <a:spcPct val="35000"/>
                </a:spcAft>
                <a:defRPr/>
              </a:pPr>
              <a:endParaRPr lang="en-US" sz="1500">
                <a:solidFill>
                  <a:srgbClr val="FFFFFF"/>
                </a:solidFill>
              </a:endParaRPr>
            </a:p>
          </p:txBody>
        </p:sp>
      </p:grpSp>
      <p:grpSp>
        <p:nvGrpSpPr>
          <p:cNvPr id="8" name="Group 16"/>
          <p:cNvGrpSpPr>
            <a:grpSpLocks/>
          </p:cNvGrpSpPr>
          <p:nvPr/>
        </p:nvGrpSpPr>
        <p:grpSpPr bwMode="auto">
          <a:xfrm>
            <a:off x="2209800" y="4572000"/>
            <a:ext cx="4724400" cy="1016000"/>
            <a:chOff x="1524003" y="3047999"/>
            <a:chExt cx="4724393" cy="1016000"/>
          </a:xfrm>
        </p:grpSpPr>
        <p:sp>
          <p:nvSpPr>
            <p:cNvPr id="18" name="Rounded Rectangle 17"/>
            <p:cNvSpPr/>
            <p:nvPr/>
          </p:nvSpPr>
          <p:spPr>
            <a:xfrm>
              <a:off x="1524003" y="3047999"/>
              <a:ext cx="4724393" cy="101600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19" name="Rounded Rectangle 4"/>
            <p:cNvSpPr/>
            <p:nvPr/>
          </p:nvSpPr>
          <p:spPr>
            <a:xfrm>
              <a:off x="1554166" y="3078162"/>
              <a:ext cx="4664068" cy="95567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1" hangingPunct="1">
                <a:lnSpc>
                  <a:spcPct val="90000"/>
                </a:lnSpc>
                <a:spcAft>
                  <a:spcPct val="35000"/>
                </a:spcAft>
                <a:defRPr/>
              </a:pPr>
              <a:r>
                <a:rPr lang="sr-Cyrl-CS" b="1" dirty="0">
                  <a:solidFill>
                    <a:srgbClr val="FFFFFF"/>
                  </a:solidFill>
                </a:rPr>
                <a:t>3. </a:t>
              </a:r>
              <a:r>
                <a:rPr lang="hr-BA" b="1" dirty="0" smtClean="0">
                  <a:solidFill>
                    <a:srgbClr val="FFFFFF"/>
                  </a:solidFill>
                </a:rPr>
                <a:t>Metod kako doći do nedostajućih podataka</a:t>
              </a:r>
              <a:endParaRPr lang="en-US" b="1" dirty="0">
                <a:solidFill>
                  <a:srgbClr val="FFFFFF"/>
                </a:solidFill>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457200"/>
            <a:ext cx="7543800" cy="898525"/>
          </a:xfrm>
        </p:spPr>
        <p:txBody>
          <a:bodyPr>
            <a:normAutofit fontScale="90000"/>
          </a:bodyPr>
          <a:lstStyle/>
          <a:p>
            <a:pPr algn="l"/>
            <a:r>
              <a:rPr lang="sr-Cyrl-CS" sz="3200" i="1" dirty="0" smtClean="0"/>
              <a:t/>
            </a:r>
            <a:br>
              <a:rPr lang="sr-Cyrl-CS" sz="3200" i="1" dirty="0" smtClean="0"/>
            </a:br>
            <a:endParaRPr lang="en-US" sz="3200" i="1" dirty="0" smtClean="0"/>
          </a:p>
        </p:txBody>
      </p:sp>
      <p:sp>
        <p:nvSpPr>
          <p:cNvPr id="9219" name="Footer Placeholder 2"/>
          <p:cNvSpPr>
            <a:spLocks noGrp="1"/>
          </p:cNvSpPr>
          <p:nvPr>
            <p:ph type="ftr" sz="quarter" idx="11"/>
          </p:nvPr>
        </p:nvSpPr>
        <p:spPr/>
        <p:txBody>
          <a:bodyPr/>
          <a:lstStyle/>
          <a:p>
            <a:pPr>
              <a:defRPr/>
            </a:pPr>
            <a:endParaRPr lang="en-US" dirty="0" smtClean="0"/>
          </a:p>
        </p:txBody>
      </p:sp>
      <p:sp>
        <p:nvSpPr>
          <p:cNvPr id="10244" name="Slide Number Placeholder 3"/>
          <p:cNvSpPr>
            <a:spLocks noGrp="1"/>
          </p:cNvSpPr>
          <p:nvPr>
            <p:ph type="sldNum" sz="quarter" idx="12"/>
          </p:nvPr>
        </p:nvSpPr>
        <p:spPr>
          <a:noFill/>
        </p:spPr>
        <p:txBody>
          <a:bodyPr/>
          <a:lstStyle/>
          <a:p>
            <a:fld id="{FF1EE943-5695-42C6-A08E-2BD625709065}" type="slidenum">
              <a:rPr lang="en-US"/>
              <a:pPr/>
              <a:t>25</a:t>
            </a:fld>
            <a:endParaRPr lang="en-US"/>
          </a:p>
        </p:txBody>
      </p:sp>
      <p:sp>
        <p:nvSpPr>
          <p:cNvPr id="10245" name="Title 1"/>
          <p:cNvSpPr txBox="1">
            <a:spLocks/>
          </p:cNvSpPr>
          <p:nvPr/>
        </p:nvSpPr>
        <p:spPr bwMode="auto">
          <a:xfrm>
            <a:off x="109538" y="152400"/>
            <a:ext cx="9034462" cy="1228725"/>
          </a:xfrm>
          <a:prstGeom prst="rect">
            <a:avLst/>
          </a:prstGeom>
          <a:noFill/>
          <a:ln w="9525">
            <a:noFill/>
            <a:miter lim="800000"/>
            <a:headEnd/>
            <a:tailEnd/>
          </a:ln>
        </p:spPr>
        <p:txBody>
          <a:bodyPr/>
          <a:lstStyle/>
          <a:p>
            <a:pPr algn="ctr" eaLnBrk="1" hangingPunct="1"/>
            <a:endParaRPr lang="sr-Latn-CS" sz="2800">
              <a:solidFill>
                <a:srgbClr val="FFFFFF"/>
              </a:solidFill>
              <a:latin typeface="Cambria" pitchFamily="18" charset="0"/>
            </a:endParaRPr>
          </a:p>
        </p:txBody>
      </p:sp>
      <p:sp>
        <p:nvSpPr>
          <p:cNvPr id="10246" name="Title 1"/>
          <p:cNvSpPr txBox="1">
            <a:spLocks/>
          </p:cNvSpPr>
          <p:nvPr/>
        </p:nvSpPr>
        <p:spPr bwMode="auto">
          <a:xfrm>
            <a:off x="109538" y="152400"/>
            <a:ext cx="9034462" cy="1304925"/>
          </a:xfrm>
          <a:prstGeom prst="rect">
            <a:avLst/>
          </a:prstGeom>
          <a:noFill/>
          <a:ln w="9525">
            <a:noFill/>
            <a:miter lim="800000"/>
            <a:headEnd/>
            <a:tailEnd/>
          </a:ln>
        </p:spPr>
        <p:txBody>
          <a:bodyPr/>
          <a:lstStyle/>
          <a:p>
            <a:pPr algn="ctr" eaLnBrk="1" hangingPunct="1"/>
            <a:endParaRPr lang="sr-Latn-CS" sz="2800">
              <a:solidFill>
                <a:srgbClr val="FFFFFF"/>
              </a:solidFill>
              <a:latin typeface="Cambria" pitchFamily="18" charset="0"/>
            </a:endParaRPr>
          </a:p>
        </p:txBody>
      </p:sp>
      <p:sp>
        <p:nvSpPr>
          <p:cNvPr id="34" name="Rectangle 33"/>
          <p:cNvSpPr/>
          <p:nvPr/>
        </p:nvSpPr>
        <p:spPr>
          <a:xfrm>
            <a:off x="2562225" y="1371600"/>
            <a:ext cx="4343400" cy="81915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900" b="1" dirty="0" smtClean="0">
                <a:solidFill>
                  <a:srgbClr val="FFFFFF"/>
                </a:solidFill>
                <a:latin typeface="Cambria" pitchFamily="18" charset="0"/>
              </a:rPr>
              <a:t>METOD PRIKUPLJANJA PODATAKA</a:t>
            </a:r>
            <a:endParaRPr lang="en-US" sz="1900" b="1" dirty="0">
              <a:solidFill>
                <a:srgbClr val="FFFFFF"/>
              </a:solidFill>
              <a:latin typeface="Cambria" pitchFamily="18" charset="0"/>
            </a:endParaRPr>
          </a:p>
        </p:txBody>
      </p:sp>
      <p:sp>
        <p:nvSpPr>
          <p:cNvPr id="35" name="Rectangle 34"/>
          <p:cNvSpPr/>
          <p:nvPr/>
        </p:nvSpPr>
        <p:spPr>
          <a:xfrm>
            <a:off x="838200" y="2667000"/>
            <a:ext cx="1295400"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400" b="1" dirty="0" smtClean="0">
                <a:solidFill>
                  <a:srgbClr val="FFFFFF"/>
                </a:solidFill>
                <a:latin typeface="Cambria" pitchFamily="18" charset="0"/>
              </a:rPr>
              <a:t>Dostupne baze podataka</a:t>
            </a:r>
            <a:endParaRPr lang="en-US" sz="1400" b="1" dirty="0">
              <a:solidFill>
                <a:srgbClr val="FFFFFF"/>
              </a:solidFill>
              <a:latin typeface="Cambria" pitchFamily="18" charset="0"/>
            </a:endParaRPr>
          </a:p>
        </p:txBody>
      </p:sp>
      <p:sp>
        <p:nvSpPr>
          <p:cNvPr id="36" name="Rectangle 35"/>
          <p:cNvSpPr/>
          <p:nvPr/>
        </p:nvSpPr>
        <p:spPr>
          <a:xfrm>
            <a:off x="2286000" y="2667000"/>
            <a:ext cx="1447800"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400" b="1" dirty="0" smtClean="0">
                <a:solidFill>
                  <a:srgbClr val="FFFFFF"/>
                </a:solidFill>
                <a:latin typeface="Cambria" pitchFamily="18" charset="0"/>
              </a:rPr>
              <a:t>Konsultacije sa expertima</a:t>
            </a:r>
            <a:endParaRPr lang="en-US" sz="1400" b="1" dirty="0">
              <a:solidFill>
                <a:srgbClr val="FFFFFF"/>
              </a:solidFill>
              <a:latin typeface="Cambria" pitchFamily="18" charset="0"/>
            </a:endParaRPr>
          </a:p>
        </p:txBody>
      </p:sp>
      <p:sp>
        <p:nvSpPr>
          <p:cNvPr id="37" name="Rectangle 36"/>
          <p:cNvSpPr/>
          <p:nvPr/>
        </p:nvSpPr>
        <p:spPr>
          <a:xfrm>
            <a:off x="3819525" y="2667000"/>
            <a:ext cx="1209675"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600" b="1" dirty="0" smtClean="0">
                <a:solidFill>
                  <a:srgbClr val="FFFFFF"/>
                </a:solidFill>
                <a:latin typeface="Cambria" pitchFamily="18" charset="0"/>
              </a:rPr>
              <a:t>Intervjui</a:t>
            </a:r>
            <a:endParaRPr lang="en-US" sz="1600" b="1" dirty="0">
              <a:solidFill>
                <a:srgbClr val="FFFFFF"/>
              </a:solidFill>
              <a:latin typeface="Cambria" pitchFamily="18" charset="0"/>
            </a:endParaRPr>
          </a:p>
        </p:txBody>
      </p:sp>
      <p:sp>
        <p:nvSpPr>
          <p:cNvPr id="38" name="Rectangle 37"/>
          <p:cNvSpPr/>
          <p:nvPr/>
        </p:nvSpPr>
        <p:spPr>
          <a:xfrm>
            <a:off x="5105400" y="2667000"/>
            <a:ext cx="1295400"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600" b="1" dirty="0" smtClean="0">
                <a:solidFill>
                  <a:srgbClr val="FFFFFF"/>
                </a:solidFill>
                <a:latin typeface="Cambria" pitchFamily="18" charset="0"/>
              </a:rPr>
              <a:t>Upitnici</a:t>
            </a:r>
            <a:endParaRPr lang="en-US" sz="1600" b="1" dirty="0">
              <a:solidFill>
                <a:srgbClr val="FFFFFF"/>
              </a:solidFill>
              <a:latin typeface="Cambria" pitchFamily="18" charset="0"/>
            </a:endParaRPr>
          </a:p>
        </p:txBody>
      </p:sp>
      <p:sp>
        <p:nvSpPr>
          <p:cNvPr id="39" name="Rectangle 38"/>
          <p:cNvSpPr/>
          <p:nvPr/>
        </p:nvSpPr>
        <p:spPr>
          <a:xfrm>
            <a:off x="6553200" y="2667000"/>
            <a:ext cx="1066800"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600" b="1" dirty="0" smtClean="0">
                <a:solidFill>
                  <a:srgbClr val="FFFFFF"/>
                </a:solidFill>
                <a:latin typeface="Cambria" pitchFamily="18" charset="0"/>
              </a:rPr>
              <a:t>Fokus grupe</a:t>
            </a:r>
            <a:endParaRPr lang="en-US" sz="1600" b="1" dirty="0">
              <a:solidFill>
                <a:srgbClr val="FFFFFF"/>
              </a:solidFill>
              <a:latin typeface="Cambria" pitchFamily="18" charset="0"/>
            </a:endParaRPr>
          </a:p>
        </p:txBody>
      </p:sp>
      <p:sp>
        <p:nvSpPr>
          <p:cNvPr id="40" name="Rectangle 39"/>
          <p:cNvSpPr/>
          <p:nvPr/>
        </p:nvSpPr>
        <p:spPr>
          <a:xfrm>
            <a:off x="7772400" y="2667000"/>
            <a:ext cx="1104900"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r>
              <a:rPr lang="hr-BA" sz="1600" b="1" dirty="0" smtClean="0">
                <a:solidFill>
                  <a:srgbClr val="FFFFFF"/>
                </a:solidFill>
                <a:latin typeface="Cambria" pitchFamily="18" charset="0"/>
              </a:rPr>
              <a:t>Studije</a:t>
            </a:r>
            <a:endParaRPr lang="en-US" sz="1600" b="1" dirty="0">
              <a:solidFill>
                <a:srgbClr val="FFFFFF"/>
              </a:solidFill>
              <a:latin typeface="Cambria" pitchFamily="18" charset="0"/>
            </a:endParaRPr>
          </a:p>
        </p:txBody>
      </p:sp>
      <p:sp>
        <p:nvSpPr>
          <p:cNvPr id="41" name="Down Arrow 40"/>
          <p:cNvSpPr/>
          <p:nvPr/>
        </p:nvSpPr>
        <p:spPr>
          <a:xfrm>
            <a:off x="1447800" y="3581400"/>
            <a:ext cx="46038" cy="1524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endParaRPr lang="en-US" sz="1200">
              <a:solidFill>
                <a:srgbClr val="FFFFFF"/>
              </a:solidFill>
              <a:latin typeface="Calibri" pitchFamily="34" charset="0"/>
            </a:endParaRPr>
          </a:p>
        </p:txBody>
      </p:sp>
      <p:sp>
        <p:nvSpPr>
          <p:cNvPr id="42" name="Down Arrow 41"/>
          <p:cNvSpPr/>
          <p:nvPr/>
        </p:nvSpPr>
        <p:spPr>
          <a:xfrm>
            <a:off x="2971800" y="3581400"/>
            <a:ext cx="46038" cy="1524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endParaRPr lang="en-US" sz="1200">
              <a:solidFill>
                <a:srgbClr val="FFFFFF"/>
              </a:solidFill>
              <a:latin typeface="Calibri" pitchFamily="34" charset="0"/>
            </a:endParaRPr>
          </a:p>
        </p:txBody>
      </p:sp>
      <p:sp>
        <p:nvSpPr>
          <p:cNvPr id="43" name="Down Arrow 42"/>
          <p:cNvSpPr/>
          <p:nvPr/>
        </p:nvSpPr>
        <p:spPr>
          <a:xfrm>
            <a:off x="4311650" y="3581400"/>
            <a:ext cx="46038" cy="1524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endParaRPr lang="en-US" sz="1200">
              <a:solidFill>
                <a:srgbClr val="FFFFFF"/>
              </a:solidFill>
              <a:latin typeface="Calibri" pitchFamily="34" charset="0"/>
            </a:endParaRPr>
          </a:p>
        </p:txBody>
      </p:sp>
      <p:sp>
        <p:nvSpPr>
          <p:cNvPr id="44" name="Down Arrow 43"/>
          <p:cNvSpPr/>
          <p:nvPr/>
        </p:nvSpPr>
        <p:spPr>
          <a:xfrm>
            <a:off x="5830888" y="3562350"/>
            <a:ext cx="46037" cy="1524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endParaRPr lang="en-US" sz="1200">
              <a:solidFill>
                <a:srgbClr val="FFFFFF"/>
              </a:solidFill>
              <a:latin typeface="Calibri" pitchFamily="34" charset="0"/>
            </a:endParaRPr>
          </a:p>
        </p:txBody>
      </p:sp>
      <p:sp>
        <p:nvSpPr>
          <p:cNvPr id="45" name="Down Arrow 44"/>
          <p:cNvSpPr/>
          <p:nvPr/>
        </p:nvSpPr>
        <p:spPr>
          <a:xfrm>
            <a:off x="7088188" y="3540125"/>
            <a:ext cx="46037" cy="1524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endParaRPr lang="en-US" sz="1200">
              <a:solidFill>
                <a:srgbClr val="FFFFFF"/>
              </a:solidFill>
              <a:latin typeface="Calibri" pitchFamily="34" charset="0"/>
            </a:endParaRPr>
          </a:p>
        </p:txBody>
      </p:sp>
      <p:sp>
        <p:nvSpPr>
          <p:cNvPr id="46" name="Down Arrow 45"/>
          <p:cNvSpPr/>
          <p:nvPr/>
        </p:nvSpPr>
        <p:spPr>
          <a:xfrm>
            <a:off x="8382000" y="3540125"/>
            <a:ext cx="46038" cy="15240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hangingPunct="1">
              <a:defRPr/>
            </a:pPr>
            <a:endParaRPr lang="en-US" sz="1200">
              <a:solidFill>
                <a:srgbClr val="FFFFFF"/>
              </a:solidFill>
              <a:latin typeface="Calibri" pitchFamily="34" charset="0"/>
            </a:endParaRPr>
          </a:p>
        </p:txBody>
      </p:sp>
      <p:sp>
        <p:nvSpPr>
          <p:cNvPr id="47" name="Rounded Rectangle 46"/>
          <p:cNvSpPr/>
          <p:nvPr/>
        </p:nvSpPr>
        <p:spPr>
          <a:xfrm>
            <a:off x="2286000" y="3810000"/>
            <a:ext cx="1295400" cy="1981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92075" indent="-92075" algn="just" eaLnBrk="1" hangingPunct="1">
              <a:buFont typeface="Wingdings" pitchFamily="2" charset="2"/>
              <a:buChar char="§"/>
              <a:defRPr/>
            </a:pPr>
            <a:r>
              <a:rPr lang="hr-BA" sz="1400" b="1" dirty="0" smtClean="0">
                <a:solidFill>
                  <a:srgbClr val="FFFFFF"/>
                </a:solidFill>
                <a:latin typeface="Cambria" pitchFamily="18" charset="0"/>
              </a:rPr>
              <a:t>Profesori</a:t>
            </a:r>
          </a:p>
          <a:p>
            <a:pPr marL="92075" indent="-92075" algn="just" eaLnBrk="1" hangingPunct="1">
              <a:buFont typeface="Wingdings" pitchFamily="2" charset="2"/>
              <a:buChar char="§"/>
              <a:defRPr/>
            </a:pPr>
            <a:r>
              <a:rPr lang="hr-BA" sz="1400" b="1" dirty="0" smtClean="0">
                <a:solidFill>
                  <a:srgbClr val="FFFFFF"/>
                </a:solidFill>
                <a:latin typeface="Cambria" pitchFamily="18" charset="0"/>
              </a:rPr>
              <a:t>Stručnjaci iz prakse </a:t>
            </a:r>
          </a:p>
          <a:p>
            <a:pPr marL="92075" indent="-92075" algn="just" eaLnBrk="1" hangingPunct="1">
              <a:buFont typeface="Wingdings" pitchFamily="2" charset="2"/>
              <a:buChar char="§"/>
              <a:defRPr/>
            </a:pPr>
            <a:r>
              <a:rPr lang="hr-BA" sz="1400" b="1" dirty="0" smtClean="0">
                <a:solidFill>
                  <a:srgbClr val="FFFFFF"/>
                </a:solidFill>
                <a:latin typeface="Cambria" pitchFamily="18" charset="0"/>
              </a:rPr>
              <a:t>Poslovna i strukovna udruženja</a:t>
            </a:r>
            <a:endParaRPr lang="sr-Cyrl-CS" sz="1400" b="1" dirty="0">
              <a:solidFill>
                <a:srgbClr val="FFFFFF"/>
              </a:solidFill>
              <a:latin typeface="Cambria" pitchFamily="18" charset="0"/>
            </a:endParaRPr>
          </a:p>
          <a:p>
            <a:pPr marL="92075" indent="-92075" algn="just" eaLnBrk="1" hangingPunct="1">
              <a:defRPr/>
            </a:pPr>
            <a:endParaRPr lang="sr-Cyrl-CS" sz="1100" dirty="0">
              <a:solidFill>
                <a:srgbClr val="FFFFFF"/>
              </a:solidFill>
              <a:latin typeface="Cambria" pitchFamily="18" charset="0"/>
            </a:endParaRPr>
          </a:p>
          <a:p>
            <a:pPr marL="92075" indent="-92075" algn="ctr" eaLnBrk="1" hangingPunct="1">
              <a:buFontTx/>
              <a:buAutoNum type="arabicPeriod"/>
              <a:defRPr/>
            </a:pPr>
            <a:endParaRPr lang="en-US" sz="1100" dirty="0">
              <a:solidFill>
                <a:srgbClr val="FFFFFF"/>
              </a:solidFill>
              <a:latin typeface="Cambria" pitchFamily="18" charset="0"/>
            </a:endParaRPr>
          </a:p>
        </p:txBody>
      </p:sp>
      <p:sp>
        <p:nvSpPr>
          <p:cNvPr id="48" name="Rounded Rectangle 47"/>
          <p:cNvSpPr/>
          <p:nvPr/>
        </p:nvSpPr>
        <p:spPr>
          <a:xfrm>
            <a:off x="3638550" y="3810000"/>
            <a:ext cx="1241425" cy="1981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92075" indent="-92075" algn="just" eaLnBrk="1" hangingPunct="1">
              <a:buFont typeface="Wingdings" pitchFamily="2" charset="2"/>
              <a:buChar char="§"/>
              <a:defRPr/>
            </a:pPr>
            <a:r>
              <a:rPr lang="hr-BA" sz="1400" b="1" dirty="0" smtClean="0">
                <a:solidFill>
                  <a:srgbClr val="FFFFFF"/>
                </a:solidFill>
                <a:latin typeface="Cambria" pitchFamily="18" charset="0"/>
              </a:rPr>
              <a:t>Zainteresovane strane</a:t>
            </a:r>
            <a:endParaRPr lang="sr-Cyrl-CS" sz="1400" b="1" dirty="0">
              <a:solidFill>
                <a:srgbClr val="FFFFFF"/>
              </a:solidFill>
              <a:latin typeface="Cambria" pitchFamily="18" charset="0"/>
            </a:endParaRPr>
          </a:p>
          <a:p>
            <a:pPr marL="92075" indent="-92075" algn="ctr" eaLnBrk="1" hangingPunct="1">
              <a:defRPr/>
            </a:pPr>
            <a:endParaRPr lang="en-US" sz="1100" dirty="0">
              <a:solidFill>
                <a:srgbClr val="FFFFFF"/>
              </a:solidFill>
              <a:latin typeface="Cambria" pitchFamily="18" charset="0"/>
            </a:endParaRPr>
          </a:p>
        </p:txBody>
      </p:sp>
      <p:sp>
        <p:nvSpPr>
          <p:cNvPr id="49" name="Rounded Rectangle 48"/>
          <p:cNvSpPr/>
          <p:nvPr/>
        </p:nvSpPr>
        <p:spPr>
          <a:xfrm>
            <a:off x="4953000" y="3810000"/>
            <a:ext cx="1323975" cy="1981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92075" indent="-92075" algn="just" eaLnBrk="1" hangingPunct="1">
              <a:buFont typeface="Wingdings" pitchFamily="2" charset="2"/>
              <a:buChar char="§"/>
              <a:defRPr/>
            </a:pPr>
            <a:r>
              <a:rPr lang="hr-BA" sz="1400" b="1" dirty="0" smtClean="0">
                <a:solidFill>
                  <a:srgbClr val="FFFFFF"/>
                </a:solidFill>
                <a:latin typeface="Cambria" pitchFamily="18" charset="0"/>
              </a:rPr>
              <a:t>Zainteresovane strane</a:t>
            </a:r>
            <a:endParaRPr lang="sr-Cyrl-CS" sz="1400" b="1" dirty="0">
              <a:solidFill>
                <a:srgbClr val="FFFFFF"/>
              </a:solidFill>
              <a:latin typeface="Cambria" pitchFamily="18" charset="0"/>
            </a:endParaRPr>
          </a:p>
          <a:p>
            <a:pPr marL="92075" indent="-92075" algn="ctr" eaLnBrk="1" hangingPunct="1">
              <a:buFontTx/>
              <a:buAutoNum type="arabicPeriod"/>
              <a:defRPr/>
            </a:pPr>
            <a:endParaRPr lang="en-US" sz="1100" dirty="0">
              <a:solidFill>
                <a:srgbClr val="FFFFFF"/>
              </a:solidFill>
              <a:latin typeface="Cambria" pitchFamily="18" charset="0"/>
            </a:endParaRPr>
          </a:p>
        </p:txBody>
      </p:sp>
      <p:sp>
        <p:nvSpPr>
          <p:cNvPr id="50" name="Rounded Rectangle 49"/>
          <p:cNvSpPr/>
          <p:nvPr/>
        </p:nvSpPr>
        <p:spPr>
          <a:xfrm>
            <a:off x="6343650" y="3810000"/>
            <a:ext cx="1371600" cy="1981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92075" indent="-92075" algn="just">
              <a:buFont typeface="Wingdings" pitchFamily="2" charset="2"/>
              <a:buChar char="§"/>
              <a:defRPr/>
            </a:pPr>
            <a:r>
              <a:rPr lang="hr-BA" sz="1400" b="1" dirty="0" smtClean="0">
                <a:solidFill>
                  <a:srgbClr val="FFFFFF"/>
                </a:solidFill>
                <a:latin typeface="Cambria" pitchFamily="18" charset="0"/>
              </a:rPr>
              <a:t>Profesori</a:t>
            </a:r>
          </a:p>
          <a:p>
            <a:pPr marL="92075" indent="-92075" algn="just">
              <a:buFont typeface="Wingdings" pitchFamily="2" charset="2"/>
              <a:buChar char="§"/>
              <a:defRPr/>
            </a:pPr>
            <a:r>
              <a:rPr lang="hr-BA" sz="1400" b="1" dirty="0" smtClean="0">
                <a:solidFill>
                  <a:srgbClr val="FFFFFF"/>
                </a:solidFill>
                <a:latin typeface="Cambria" pitchFamily="18" charset="0"/>
              </a:rPr>
              <a:t>Stručnjaci iz prakse </a:t>
            </a:r>
          </a:p>
          <a:p>
            <a:pPr marL="92075" indent="-92075" algn="just">
              <a:buFont typeface="Wingdings" pitchFamily="2" charset="2"/>
              <a:buChar char="§"/>
              <a:defRPr/>
            </a:pPr>
            <a:r>
              <a:rPr lang="hr-BA" sz="1400" b="1" dirty="0" smtClean="0">
                <a:solidFill>
                  <a:srgbClr val="FFFFFF"/>
                </a:solidFill>
                <a:latin typeface="Cambria" pitchFamily="18" charset="0"/>
              </a:rPr>
              <a:t>Poslovna i strukovna udruženja</a:t>
            </a:r>
          </a:p>
          <a:p>
            <a:pPr marL="92075" indent="-92075" algn="just">
              <a:buFont typeface="Wingdings" pitchFamily="2" charset="2"/>
              <a:buChar char="§"/>
              <a:defRPr/>
            </a:pPr>
            <a:r>
              <a:rPr lang="hr-BA" sz="1400" b="1" dirty="0" smtClean="0">
                <a:solidFill>
                  <a:srgbClr val="FFFFFF"/>
                </a:solidFill>
                <a:latin typeface="Cambria" pitchFamily="18" charset="0"/>
              </a:rPr>
              <a:t>Zainteresovane strane</a:t>
            </a:r>
            <a:endParaRPr lang="sr-Cyrl-CS" sz="1400" b="1" dirty="0" smtClean="0">
              <a:solidFill>
                <a:srgbClr val="FFFFFF"/>
              </a:solidFill>
              <a:latin typeface="Cambria" pitchFamily="18" charset="0"/>
            </a:endParaRPr>
          </a:p>
          <a:p>
            <a:pPr marL="92075" indent="-92075" algn="ctr" eaLnBrk="1" hangingPunct="1">
              <a:buFontTx/>
              <a:buAutoNum type="arabicPeriod"/>
              <a:defRPr/>
            </a:pPr>
            <a:endParaRPr lang="en-US" sz="1100" dirty="0">
              <a:solidFill>
                <a:srgbClr val="FFFFFF"/>
              </a:solidFill>
              <a:latin typeface="Cambria" pitchFamily="18" charset="0"/>
            </a:endParaRPr>
          </a:p>
        </p:txBody>
      </p:sp>
      <p:sp>
        <p:nvSpPr>
          <p:cNvPr id="51" name="Rounded Rectangle 50"/>
          <p:cNvSpPr/>
          <p:nvPr/>
        </p:nvSpPr>
        <p:spPr>
          <a:xfrm>
            <a:off x="7772400" y="3810000"/>
            <a:ext cx="1255713" cy="1981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92075" indent="-92075" algn="ctr" eaLnBrk="1" hangingPunct="1">
              <a:defRPr/>
            </a:pPr>
            <a:r>
              <a:rPr lang="en-US" sz="1400" b="1" dirty="0">
                <a:solidFill>
                  <a:srgbClr val="FFFFFF"/>
                </a:solidFill>
                <a:latin typeface="Cambria" pitchFamily="18" charset="0"/>
              </a:rPr>
              <a:t>World Bank  </a:t>
            </a:r>
            <a:r>
              <a:rPr lang="sr-Latn-CS" sz="1400" b="1" dirty="0">
                <a:solidFill>
                  <a:srgbClr val="FFFFFF"/>
                </a:solidFill>
                <a:latin typeface="Cambria" pitchFamily="18" charset="0"/>
              </a:rPr>
              <a:t> Doing business</a:t>
            </a:r>
            <a:endParaRPr lang="sr-Cyrl-CS" sz="1400" b="1" dirty="0">
              <a:solidFill>
                <a:srgbClr val="FFFFFF"/>
              </a:solidFill>
              <a:latin typeface="Cambria" pitchFamily="18" charset="0"/>
            </a:endParaRPr>
          </a:p>
          <a:p>
            <a:pPr marL="92075" indent="-92075" algn="ctr" eaLnBrk="1" hangingPunct="1">
              <a:buFontTx/>
              <a:buAutoNum type="arabicPeriod"/>
              <a:defRPr/>
            </a:pPr>
            <a:endParaRPr lang="en-US" sz="1100" dirty="0">
              <a:solidFill>
                <a:srgbClr val="FFFFFF"/>
              </a:solidFill>
              <a:latin typeface="Cambria" pitchFamily="18" charset="0"/>
            </a:endParaRPr>
          </a:p>
        </p:txBody>
      </p:sp>
      <p:cxnSp>
        <p:nvCxnSpPr>
          <p:cNvPr id="52" name="Elbow Connector 51"/>
          <p:cNvCxnSpPr>
            <a:stCxn id="34" idx="2"/>
            <a:endCxn id="35" idx="0"/>
          </p:cNvCxnSpPr>
          <p:nvPr/>
        </p:nvCxnSpPr>
        <p:spPr>
          <a:xfrm rot="5400000">
            <a:off x="2871788" y="804862"/>
            <a:ext cx="476250" cy="3248025"/>
          </a:xfrm>
          <a:prstGeom prst="bentConnector3">
            <a:avLst>
              <a:gd name="adj1"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tailEnd type="arrow"/>
          </a:ln>
          <a:effectLst>
            <a:outerShdw blurRad="40000" dist="23000" dir="5400000" rotWithShape="0">
              <a:srgbClr val="000000">
                <a:alpha val="35000"/>
              </a:srgbClr>
            </a:outerShdw>
          </a:effectLst>
        </p:spPr>
      </p:cxnSp>
      <p:cxnSp>
        <p:nvCxnSpPr>
          <p:cNvPr id="53" name="Elbow Connector 52"/>
          <p:cNvCxnSpPr>
            <a:stCxn id="34" idx="2"/>
            <a:endCxn id="36" idx="0"/>
          </p:cNvCxnSpPr>
          <p:nvPr/>
        </p:nvCxnSpPr>
        <p:spPr>
          <a:xfrm rot="5400000">
            <a:off x="3633788" y="1566862"/>
            <a:ext cx="476250" cy="1724025"/>
          </a:xfrm>
          <a:prstGeom prst="bentConnector3">
            <a:avLst>
              <a:gd name="adj1"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tailEnd type="arrow"/>
          </a:ln>
          <a:effectLst>
            <a:outerShdw blurRad="40000" dist="23000" dir="5400000" rotWithShape="0">
              <a:srgbClr val="000000">
                <a:alpha val="35000"/>
              </a:srgbClr>
            </a:outerShdw>
          </a:effectLst>
        </p:spPr>
      </p:cxnSp>
      <p:cxnSp>
        <p:nvCxnSpPr>
          <p:cNvPr id="54" name="Elbow Connector 53"/>
          <p:cNvCxnSpPr>
            <a:stCxn id="34" idx="2"/>
            <a:endCxn id="37" idx="0"/>
          </p:cNvCxnSpPr>
          <p:nvPr/>
        </p:nvCxnSpPr>
        <p:spPr>
          <a:xfrm rot="5400000">
            <a:off x="4341019" y="2274094"/>
            <a:ext cx="476250" cy="309562"/>
          </a:xfrm>
          <a:prstGeom prst="bentConnector3">
            <a:avLst>
              <a:gd name="adj1"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tailEnd type="arrow"/>
          </a:ln>
          <a:effectLst>
            <a:outerShdw blurRad="40000" dist="23000" dir="5400000" rotWithShape="0">
              <a:srgbClr val="000000">
                <a:alpha val="35000"/>
              </a:srgbClr>
            </a:outerShdw>
          </a:effectLst>
        </p:spPr>
      </p:cxnSp>
      <p:cxnSp>
        <p:nvCxnSpPr>
          <p:cNvPr id="55" name="Elbow Connector 54"/>
          <p:cNvCxnSpPr>
            <a:stCxn id="34" idx="2"/>
            <a:endCxn id="38" idx="0"/>
          </p:cNvCxnSpPr>
          <p:nvPr/>
        </p:nvCxnSpPr>
        <p:spPr>
          <a:xfrm rot="16200000" flipH="1">
            <a:off x="5005388" y="1919287"/>
            <a:ext cx="476250" cy="1019175"/>
          </a:xfrm>
          <a:prstGeom prst="bentConnector3">
            <a:avLst>
              <a:gd name="adj1"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tailEnd type="arrow"/>
          </a:ln>
          <a:effectLst>
            <a:outerShdw blurRad="40000" dist="23000" dir="5400000" rotWithShape="0">
              <a:srgbClr val="000000">
                <a:alpha val="35000"/>
              </a:srgbClr>
            </a:outerShdw>
          </a:effectLst>
        </p:spPr>
      </p:cxnSp>
      <p:cxnSp>
        <p:nvCxnSpPr>
          <p:cNvPr id="56" name="Elbow Connector 55"/>
          <p:cNvCxnSpPr>
            <a:stCxn id="34" idx="2"/>
            <a:endCxn id="39" idx="0"/>
          </p:cNvCxnSpPr>
          <p:nvPr/>
        </p:nvCxnSpPr>
        <p:spPr>
          <a:xfrm rot="16200000" flipH="1">
            <a:off x="5672138" y="1252537"/>
            <a:ext cx="476250" cy="2352675"/>
          </a:xfrm>
          <a:prstGeom prst="bentConnector3">
            <a:avLst>
              <a:gd name="adj1"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tailEnd type="arrow"/>
          </a:ln>
          <a:effectLst>
            <a:outerShdw blurRad="40000" dist="23000" dir="5400000" rotWithShape="0">
              <a:srgbClr val="000000">
                <a:alpha val="35000"/>
              </a:srgbClr>
            </a:outerShdw>
          </a:effectLst>
        </p:spPr>
      </p:cxnSp>
      <p:cxnSp>
        <p:nvCxnSpPr>
          <p:cNvPr id="57" name="Elbow Connector 56"/>
          <p:cNvCxnSpPr>
            <a:stCxn id="34" idx="2"/>
            <a:endCxn id="40" idx="0"/>
          </p:cNvCxnSpPr>
          <p:nvPr/>
        </p:nvCxnSpPr>
        <p:spPr>
          <a:xfrm rot="16200000" flipH="1">
            <a:off x="6291263" y="633412"/>
            <a:ext cx="476250" cy="3590925"/>
          </a:xfrm>
          <a:prstGeom prst="bentConnector3">
            <a:avLst>
              <a:gd name="adj1" fmla="val 50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tailEnd type="arrow"/>
          </a:ln>
          <a:effectLst>
            <a:outerShdw blurRad="40000" dist="23000" dir="5400000" rotWithShape="0">
              <a:srgbClr val="000000">
                <a:alpha val="35000"/>
              </a:srgbClr>
            </a:outerShdw>
          </a:effectLst>
        </p:spPr>
      </p:cxnSp>
      <p:sp>
        <p:nvSpPr>
          <p:cNvPr id="58" name="Rounded Rectangle 57"/>
          <p:cNvSpPr/>
          <p:nvPr/>
        </p:nvSpPr>
        <p:spPr>
          <a:xfrm>
            <a:off x="762000" y="3810000"/>
            <a:ext cx="1447800" cy="1981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92075" indent="-92075" algn="just" eaLnBrk="1" hangingPunct="1">
              <a:buFont typeface="Wingdings" pitchFamily="2" charset="2"/>
              <a:buChar char="§"/>
              <a:defRPr/>
            </a:pPr>
            <a:r>
              <a:rPr lang="hr-BA" sz="1500" b="1" dirty="0" smtClean="0">
                <a:solidFill>
                  <a:srgbClr val="FFFFFF"/>
                </a:solidFill>
                <a:latin typeface="Cambria" pitchFamily="18" charset="0"/>
              </a:rPr>
              <a:t>Zavodi za statistiku </a:t>
            </a:r>
          </a:p>
          <a:p>
            <a:pPr marL="92075" indent="-92075" algn="just" eaLnBrk="1" hangingPunct="1">
              <a:buFont typeface="Wingdings" pitchFamily="2" charset="2"/>
              <a:buChar char="§"/>
              <a:defRPr/>
            </a:pPr>
            <a:r>
              <a:rPr lang="hr-BA" sz="1500" b="1" dirty="0" smtClean="0">
                <a:solidFill>
                  <a:srgbClr val="FFFFFF"/>
                </a:solidFill>
                <a:latin typeface="Cambria" pitchFamily="18" charset="0"/>
              </a:rPr>
              <a:t>Upravni organi</a:t>
            </a:r>
            <a:endParaRPr lang="sr-Cyrl-CS" sz="1500" b="1" dirty="0">
              <a:solidFill>
                <a:srgbClr val="FFFFFF"/>
              </a:solidFill>
              <a:latin typeface="Cambria" pitchFamily="18" charset="0"/>
            </a:endParaRPr>
          </a:p>
          <a:p>
            <a:pPr marL="92075" indent="-92075" algn="ctr" eaLnBrk="1" hangingPunct="1">
              <a:buFontTx/>
              <a:buAutoNum type="arabicPeriod"/>
              <a:defRPr/>
            </a:pPr>
            <a:endParaRPr lang="en-US" sz="1100" dirty="0">
              <a:solidFill>
                <a:srgbClr val="FFFFFF"/>
              </a:solidFill>
              <a:latin typeface="Cambri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458200" cy="715962"/>
          </a:xfrm>
        </p:spPr>
        <p:txBody>
          <a:bodyPr>
            <a:normAutofit/>
          </a:bodyPr>
          <a:lstStyle/>
          <a:p>
            <a:r>
              <a:rPr lang="sr-Latn-RS" sz="3400" dirty="0" smtClean="0">
                <a:solidFill>
                  <a:schemeClr val="accent1">
                    <a:lumMod val="75000"/>
                  </a:schemeClr>
                </a:solidFill>
              </a:rPr>
              <a:t>Identifikacija potrebnih podataka</a:t>
            </a:r>
            <a:endParaRPr lang="sr-Latn-CS" sz="3400" dirty="0">
              <a:solidFill>
                <a:schemeClr val="accent1">
                  <a:lumMod val="75000"/>
                </a:schemeClr>
              </a:solidFill>
            </a:endParaRPr>
          </a:p>
        </p:txBody>
      </p:sp>
      <p:sp>
        <p:nvSpPr>
          <p:cNvPr id="3" name="Content Placeholder 2"/>
          <p:cNvSpPr>
            <a:spLocks noGrp="1"/>
          </p:cNvSpPr>
          <p:nvPr>
            <p:ph sz="quarter" idx="1"/>
          </p:nvPr>
        </p:nvSpPr>
        <p:spPr>
          <a:xfrm>
            <a:off x="381000" y="1143000"/>
            <a:ext cx="8458200" cy="5410200"/>
          </a:xfrm>
        </p:spPr>
        <p:txBody>
          <a:bodyPr>
            <a:noAutofit/>
          </a:bodyPr>
          <a:lstStyle/>
          <a:p>
            <a:r>
              <a:rPr lang="en-US" sz="3000" b="1" dirty="0" smtClean="0"/>
              <a:t>U</a:t>
            </a:r>
            <a:r>
              <a:rPr lang="sr-Latn-RS" sz="3000" b="1" dirty="0" smtClean="0"/>
              <a:t> procesu definisanja problema</a:t>
            </a:r>
            <a:endParaRPr lang="en-US" sz="3000" b="1" dirty="0" smtClean="0"/>
          </a:p>
          <a:p>
            <a:pPr lvl="1" algn="just"/>
            <a:r>
              <a:rPr lang="en-US" sz="3000" dirty="0" smtClean="0"/>
              <a:t>P</a:t>
            </a:r>
            <a:r>
              <a:rPr lang="sr-Latn-RS" sz="3000" dirty="0" smtClean="0"/>
              <a:t>odaci treba da potvrde postojanje ili nepostojanje problema</a:t>
            </a:r>
            <a:endParaRPr lang="en-US" sz="3000" dirty="0" smtClean="0"/>
          </a:p>
          <a:p>
            <a:r>
              <a:rPr lang="en-US" sz="3000" b="1" dirty="0" smtClean="0"/>
              <a:t> </a:t>
            </a:r>
            <a:r>
              <a:rPr lang="sr-Latn-RS" sz="3000" b="1" dirty="0" smtClean="0"/>
              <a:t>U procesu definisanja opcija</a:t>
            </a:r>
            <a:endParaRPr lang="en-US" sz="3000" b="1" dirty="0" smtClean="0"/>
          </a:p>
          <a:p>
            <a:pPr lvl="1"/>
            <a:r>
              <a:rPr lang="sr-Latn-RS" sz="3000" dirty="0" smtClean="0"/>
              <a:t>što više opcija se analizira to je potrebno više podataka</a:t>
            </a:r>
            <a:r>
              <a:rPr lang="en-US" sz="3000"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458200" cy="639762"/>
          </a:xfrm>
        </p:spPr>
        <p:txBody>
          <a:bodyPr>
            <a:normAutofit/>
          </a:bodyPr>
          <a:lstStyle/>
          <a:p>
            <a:r>
              <a:rPr lang="sr-Latn-RS" sz="3400" dirty="0" smtClean="0">
                <a:solidFill>
                  <a:schemeClr val="accent1">
                    <a:lumMod val="75000"/>
                  </a:schemeClr>
                </a:solidFill>
              </a:rPr>
              <a:t>Direktni ili indirektni izvori podataka</a:t>
            </a:r>
            <a:endParaRPr lang="sr-Latn-CS" sz="3400" dirty="0">
              <a:solidFill>
                <a:schemeClr val="accent1">
                  <a:lumMod val="75000"/>
                </a:schemeClr>
              </a:solidFill>
            </a:endParaRPr>
          </a:p>
        </p:txBody>
      </p:sp>
      <p:sp>
        <p:nvSpPr>
          <p:cNvPr id="3" name="Content Placeholder 2"/>
          <p:cNvSpPr>
            <a:spLocks noGrp="1"/>
          </p:cNvSpPr>
          <p:nvPr>
            <p:ph sz="quarter" idx="1"/>
          </p:nvPr>
        </p:nvSpPr>
        <p:spPr>
          <a:xfrm>
            <a:off x="381000" y="990600"/>
            <a:ext cx="8458200" cy="5562600"/>
          </a:xfrm>
        </p:spPr>
        <p:txBody>
          <a:bodyPr>
            <a:noAutofit/>
          </a:bodyPr>
          <a:lstStyle/>
          <a:p>
            <a:pPr algn="just"/>
            <a:r>
              <a:rPr lang="en-US" sz="2800" b="1" dirty="0" err="1" smtClean="0"/>
              <a:t>Direktni</a:t>
            </a:r>
            <a:r>
              <a:rPr lang="en-US" sz="2800" b="1" dirty="0" smtClean="0"/>
              <a:t> </a:t>
            </a:r>
            <a:r>
              <a:rPr lang="en-US" sz="2800" b="1" dirty="0" err="1" smtClean="0"/>
              <a:t>podaci</a:t>
            </a:r>
            <a:r>
              <a:rPr lang="en-US" sz="2800" b="1" dirty="0" smtClean="0"/>
              <a:t> </a:t>
            </a:r>
            <a:r>
              <a:rPr lang="en-US" sz="2800" dirty="0" smtClean="0"/>
              <a:t>se </a:t>
            </a:r>
            <a:r>
              <a:rPr lang="en-US" sz="2800" dirty="0" err="1" smtClean="0"/>
              <a:t>prikupljaju</a:t>
            </a:r>
            <a:r>
              <a:rPr lang="en-US" sz="2800" dirty="0" smtClean="0"/>
              <a:t> </a:t>
            </a:r>
            <a:r>
              <a:rPr lang="en-US" sz="2800" dirty="0" err="1" smtClean="0"/>
              <a:t>putem</a:t>
            </a:r>
            <a:r>
              <a:rPr lang="en-US" sz="2800" dirty="0" smtClean="0"/>
              <a:t> </a:t>
            </a:r>
            <a:r>
              <a:rPr lang="en-US" sz="2800" dirty="0" err="1" smtClean="0"/>
              <a:t>posebno</a:t>
            </a:r>
            <a:r>
              <a:rPr lang="en-US" sz="2800" dirty="0" smtClean="0"/>
              <a:t> </a:t>
            </a:r>
            <a:r>
              <a:rPr lang="en-US" sz="2800" dirty="0" err="1" smtClean="0"/>
              <a:t>naru</a:t>
            </a:r>
            <a:r>
              <a:rPr lang="sr-Latn-RS" sz="2800" dirty="0" smtClean="0"/>
              <a:t>čenih</a:t>
            </a:r>
            <a:r>
              <a:rPr lang="en-US" sz="2800" dirty="0" smtClean="0"/>
              <a:t> </a:t>
            </a:r>
            <a:r>
              <a:rPr lang="en-US" sz="2800" dirty="0" err="1" smtClean="0"/>
              <a:t>studij</a:t>
            </a:r>
            <a:r>
              <a:rPr lang="sr-Latn-RS" sz="2800" dirty="0" smtClean="0"/>
              <a:t>a ili drugim tehnikama usmjerenim na podatke za tu specifičnu RIA</a:t>
            </a:r>
            <a:r>
              <a:rPr lang="en-US" sz="2800" dirty="0" smtClean="0"/>
              <a:t>. </a:t>
            </a:r>
          </a:p>
          <a:p>
            <a:pPr lvl="1" algn="just"/>
            <a:r>
              <a:rPr lang="sr-Latn-RS" sz="2800" dirty="0" smtClean="0"/>
              <a:t>Prednost</a:t>
            </a:r>
            <a:r>
              <a:rPr lang="en-US" sz="2800" dirty="0" smtClean="0"/>
              <a:t>: </a:t>
            </a:r>
            <a:r>
              <a:rPr lang="sr-Latn-RS" sz="2800" dirty="0" smtClean="0"/>
              <a:t>direktni podaci u potpunosti odgovaraju potrebama specifične RIA</a:t>
            </a:r>
            <a:r>
              <a:rPr lang="en-US" sz="2800" dirty="0" smtClean="0"/>
              <a:t>.</a:t>
            </a:r>
          </a:p>
          <a:p>
            <a:pPr lvl="1" algn="just"/>
            <a:r>
              <a:rPr lang="sr-Latn-RS" sz="2800" dirty="0" smtClean="0"/>
              <a:t>Mana</a:t>
            </a:r>
            <a:r>
              <a:rPr lang="en-US" sz="2800" dirty="0" smtClean="0"/>
              <a:t>: </a:t>
            </a:r>
            <a:r>
              <a:rPr lang="sr-Latn-RS" sz="2800" dirty="0" smtClean="0"/>
              <a:t>može da zahtjeva značajne resurse</a:t>
            </a:r>
            <a:r>
              <a:rPr lang="en-US" sz="2800" dirty="0" smtClean="0"/>
              <a:t>.</a:t>
            </a:r>
          </a:p>
          <a:p>
            <a:pPr algn="just"/>
            <a:r>
              <a:rPr lang="en-US" sz="2800" b="1" dirty="0" smtClean="0"/>
              <a:t>I</a:t>
            </a:r>
            <a:r>
              <a:rPr lang="sr-Latn-RS" sz="2800" b="1" dirty="0" smtClean="0"/>
              <a:t>ndirektni podaci </a:t>
            </a:r>
            <a:r>
              <a:rPr lang="sr-Latn-RS" sz="2800" dirty="0" smtClean="0"/>
              <a:t>su</a:t>
            </a:r>
            <a:r>
              <a:rPr lang="sr-Latn-RS" sz="2800" b="1" dirty="0" smtClean="0"/>
              <a:t> </a:t>
            </a:r>
            <a:r>
              <a:rPr lang="sr-Latn-RS" sz="2800" dirty="0" smtClean="0"/>
              <a:t>već raspoloživi podaci koji su pripremljeni ranije za druge svrhe</a:t>
            </a:r>
            <a:endParaRPr lang="en-US" sz="2800" dirty="0" smtClean="0"/>
          </a:p>
          <a:p>
            <a:pPr lvl="1" algn="just"/>
            <a:r>
              <a:rPr lang="sr-Latn-RS" sz="2800" dirty="0" smtClean="0"/>
              <a:t>Prednost</a:t>
            </a:r>
            <a:r>
              <a:rPr lang="en-US" sz="2800" dirty="0" smtClean="0"/>
              <a:t>: </a:t>
            </a:r>
            <a:r>
              <a:rPr lang="sr-Latn-RS" sz="2800" dirty="0" smtClean="0"/>
              <a:t>lako su dostupni i nema troškova</a:t>
            </a:r>
            <a:endParaRPr lang="en-US" sz="2800" dirty="0"/>
          </a:p>
          <a:p>
            <a:pPr lvl="1" algn="just"/>
            <a:r>
              <a:rPr lang="sr-Latn-RS" sz="2800" dirty="0" smtClean="0"/>
              <a:t>Mana</a:t>
            </a:r>
            <a:r>
              <a:rPr lang="en-US" sz="2800" dirty="0" smtClean="0"/>
              <a:t>: </a:t>
            </a:r>
            <a:r>
              <a:rPr lang="sr-Latn-RS" sz="2800" dirty="0" smtClean="0"/>
              <a:t>manje su targetirani – vjerovatno je da će postojati nedostatak dovoljno preciznih podataka</a:t>
            </a:r>
            <a:endParaRPr lang="en-US" sz="2800" dirty="0"/>
          </a:p>
          <a:p>
            <a:pPr algn="just"/>
            <a:endParaRPr lang="en-US" sz="2800" dirty="0" smtClean="0"/>
          </a:p>
          <a:p>
            <a:pPr algn="just"/>
            <a:endParaRPr lang="en-US"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400" dirty="0" smtClean="0">
                <a:solidFill>
                  <a:schemeClr val="accent1">
                    <a:lumMod val="75000"/>
                  </a:schemeClr>
                </a:solidFill>
              </a:rPr>
              <a:t>Tehnike prikupljanja podataka</a:t>
            </a:r>
            <a:endParaRPr lang="sr-Latn-CS" sz="3400" dirty="0">
              <a:solidFill>
                <a:schemeClr val="accent1">
                  <a:lumMod val="75000"/>
                </a:schemeClr>
              </a:solidFill>
            </a:endParaRPr>
          </a:p>
        </p:txBody>
      </p:sp>
      <p:sp>
        <p:nvSpPr>
          <p:cNvPr id="3" name="Content Placeholder 2"/>
          <p:cNvSpPr>
            <a:spLocks noGrp="1"/>
          </p:cNvSpPr>
          <p:nvPr>
            <p:ph sz="quarter" idx="1"/>
          </p:nvPr>
        </p:nvSpPr>
        <p:spPr/>
        <p:txBody>
          <a:bodyPr>
            <a:normAutofit/>
          </a:bodyPr>
          <a:lstStyle/>
          <a:p>
            <a:pPr algn="just"/>
            <a:r>
              <a:rPr lang="sr-Latn-RS" sz="2800" dirty="0" smtClean="0"/>
              <a:t>Pretraga literature i dostupnih baza podataka</a:t>
            </a:r>
            <a:endParaRPr lang="en-US" sz="2800" dirty="0" smtClean="0"/>
          </a:p>
          <a:p>
            <a:pPr algn="just"/>
            <a:r>
              <a:rPr lang="sr-Latn-RS" sz="2800" dirty="0" smtClean="0"/>
              <a:t>Konsultacije sa ekspertima iz relevantnih oblasti</a:t>
            </a:r>
            <a:r>
              <a:rPr lang="en-US" sz="2800" dirty="0"/>
              <a:t> </a:t>
            </a:r>
          </a:p>
          <a:p>
            <a:r>
              <a:rPr lang="sr-Latn-RS" sz="2800" dirty="0" smtClean="0"/>
              <a:t>Intervjui</a:t>
            </a:r>
            <a:endParaRPr lang="en-US" sz="2800" dirty="0" smtClean="0"/>
          </a:p>
          <a:p>
            <a:r>
              <a:rPr lang="sr-Latn-RS" sz="2800" dirty="0" smtClean="0"/>
              <a:t>Upitnici</a:t>
            </a:r>
            <a:endParaRPr lang="en-US" sz="2800" dirty="0"/>
          </a:p>
          <a:p>
            <a:r>
              <a:rPr lang="en-US" sz="2800" dirty="0" err="1" smtClean="0"/>
              <a:t>Fo</a:t>
            </a:r>
            <a:r>
              <a:rPr lang="sr-Latn-RS" sz="2800" dirty="0" smtClean="0"/>
              <a:t>kus grupe</a:t>
            </a:r>
            <a:endParaRPr lang="en-US" sz="2800" dirty="0"/>
          </a:p>
          <a:p>
            <a:r>
              <a:rPr lang="en-US" sz="2800" dirty="0" smtClean="0"/>
              <a:t>S</a:t>
            </a:r>
            <a:r>
              <a:rPr lang="sr-Latn-RS" sz="2800" dirty="0" smtClean="0"/>
              <a:t>tudije</a:t>
            </a:r>
            <a:endParaRPr lang="en-US" sz="2800" dirty="0" smtClean="0"/>
          </a:p>
          <a:p>
            <a:pPr algn="just"/>
            <a:endParaRPr lang="en-US"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304800" y="274638"/>
            <a:ext cx="8534400" cy="715962"/>
          </a:xfrm>
        </p:spPr>
        <p:txBody>
          <a:bodyPr>
            <a:normAutofit fontScale="90000"/>
          </a:bodyPr>
          <a:lstStyle/>
          <a:p>
            <a:r>
              <a:rPr lang="sr-Latn-RS" sz="3400" dirty="0" smtClean="0">
                <a:solidFill>
                  <a:schemeClr val="accent1">
                    <a:lumMod val="75000"/>
                  </a:schemeClr>
                </a:solidFill>
              </a:rPr>
              <a:t>Kako postupiti ako i dalje nedostaju podaci</a:t>
            </a:r>
            <a:endParaRPr lang="en-US" sz="3400" dirty="0">
              <a:solidFill>
                <a:schemeClr val="accent1">
                  <a:lumMod val="75000"/>
                </a:schemeClr>
              </a:solidFill>
            </a:endParaRPr>
          </a:p>
        </p:txBody>
      </p:sp>
      <p:sp>
        <p:nvSpPr>
          <p:cNvPr id="389123" name="Rectangle 3"/>
          <p:cNvSpPr>
            <a:spLocks noGrp="1" noChangeArrowheads="1"/>
          </p:cNvSpPr>
          <p:nvPr>
            <p:ph type="body" idx="1"/>
          </p:nvPr>
        </p:nvSpPr>
        <p:spPr>
          <a:xfrm>
            <a:off x="381000" y="1143000"/>
            <a:ext cx="8458200" cy="5257800"/>
          </a:xfrm>
        </p:spPr>
        <p:txBody>
          <a:bodyPr>
            <a:noAutofit/>
          </a:bodyPr>
          <a:lstStyle/>
          <a:p>
            <a:r>
              <a:rPr lang="sr-Latn-RS" sz="2200" dirty="0" smtClean="0"/>
              <a:t>Šta ako i dalje nedostaju podatci</a:t>
            </a:r>
            <a:r>
              <a:rPr lang="en-US" sz="2200" dirty="0" smtClean="0"/>
              <a:t>?</a:t>
            </a:r>
            <a:endParaRPr lang="en-US" sz="2200" dirty="0"/>
          </a:p>
          <a:p>
            <a:pPr lvl="1"/>
            <a:r>
              <a:rPr lang="sr-Latn-RS" sz="2200" dirty="0" smtClean="0"/>
              <a:t>Prikupljanje podataka je preskupo</a:t>
            </a:r>
            <a:endParaRPr lang="en-US" sz="2200" dirty="0"/>
          </a:p>
          <a:p>
            <a:pPr lvl="1"/>
            <a:r>
              <a:rPr lang="en-US" sz="2200" dirty="0" smtClean="0"/>
              <a:t>N</a:t>
            </a:r>
            <a:r>
              <a:rPr lang="sr-Latn-RS" sz="2200" dirty="0" smtClean="0"/>
              <a:t>ema dovoljno vremena</a:t>
            </a:r>
            <a:endParaRPr lang="en-US" sz="2200" dirty="0"/>
          </a:p>
          <a:p>
            <a:r>
              <a:rPr lang="sr-Latn-RS" sz="2200" dirty="0" smtClean="0"/>
              <a:t>Da li ovo znači da je cjela RIA beskorisna</a:t>
            </a:r>
            <a:r>
              <a:rPr lang="en-US" sz="2200" dirty="0" smtClean="0"/>
              <a:t>?</a:t>
            </a:r>
            <a:endParaRPr lang="en-US" sz="2200" dirty="0"/>
          </a:p>
          <a:p>
            <a:pPr lvl="1" algn="just"/>
            <a:r>
              <a:rPr lang="en-US" sz="2200" dirty="0" smtClean="0">
                <a:solidFill>
                  <a:srgbClr val="FF0000"/>
                </a:solidFill>
              </a:rPr>
              <a:t>N</a:t>
            </a:r>
            <a:r>
              <a:rPr lang="sr-Latn-RS" sz="2200" dirty="0" smtClean="0">
                <a:solidFill>
                  <a:srgbClr val="FF0000"/>
                </a:solidFill>
              </a:rPr>
              <a:t>e</a:t>
            </a:r>
            <a:r>
              <a:rPr lang="en-US" sz="2200" dirty="0" smtClean="0">
                <a:solidFill>
                  <a:srgbClr val="FF0000"/>
                </a:solidFill>
              </a:rPr>
              <a:t>! </a:t>
            </a:r>
            <a:r>
              <a:rPr lang="sr-Latn-RS" sz="2200" dirty="0" smtClean="0"/>
              <a:t>RIA može da se bazira na razumnim pretpostavkama tamo gde nema podataka. Ipak RIA mora da ukaže na nedostajuće podatke</a:t>
            </a:r>
            <a:r>
              <a:rPr lang="en-US" sz="2200" dirty="0" smtClean="0"/>
              <a:t>.</a:t>
            </a:r>
            <a:endParaRPr lang="en-US" sz="2200" dirty="0"/>
          </a:p>
          <a:p>
            <a:pPr lvl="1" algn="just"/>
            <a:r>
              <a:rPr lang="en-US" sz="2200" dirty="0" smtClean="0">
                <a:solidFill>
                  <a:srgbClr val="FF0000"/>
                </a:solidFill>
              </a:rPr>
              <a:t>N</a:t>
            </a:r>
            <a:r>
              <a:rPr lang="sr-Latn-RS" sz="2200" dirty="0" smtClean="0">
                <a:solidFill>
                  <a:srgbClr val="FF0000"/>
                </a:solidFill>
              </a:rPr>
              <a:t>e</a:t>
            </a:r>
            <a:r>
              <a:rPr lang="en-US" sz="2200" dirty="0" smtClean="0">
                <a:solidFill>
                  <a:srgbClr val="FF0000"/>
                </a:solidFill>
              </a:rPr>
              <a:t>! </a:t>
            </a:r>
            <a:r>
              <a:rPr lang="en-US" sz="2200" dirty="0" smtClean="0"/>
              <a:t>M</a:t>
            </a:r>
            <a:r>
              <a:rPr lang="sr-Latn-RS" sz="2200" dirty="0" smtClean="0"/>
              <a:t>ora da bude jasno naznačeno u </a:t>
            </a:r>
            <a:r>
              <a:rPr lang="en-US" sz="2200" dirty="0" smtClean="0"/>
              <a:t>RIA </a:t>
            </a:r>
            <a:r>
              <a:rPr lang="sr-Latn-RS" sz="2200" dirty="0" smtClean="0"/>
              <a:t> kada se ona bazira na pretpostavkama a ne na podacima</a:t>
            </a:r>
            <a:r>
              <a:rPr lang="en-US" sz="2200" dirty="0" smtClean="0"/>
              <a:t>. </a:t>
            </a:r>
            <a:endParaRPr lang="en-US" sz="2200" dirty="0"/>
          </a:p>
          <a:p>
            <a:pPr lvl="1" algn="just"/>
            <a:r>
              <a:rPr lang="en-US" sz="2200" dirty="0" smtClean="0">
                <a:solidFill>
                  <a:srgbClr val="FF0000"/>
                </a:solidFill>
              </a:rPr>
              <a:t>N</a:t>
            </a:r>
            <a:r>
              <a:rPr lang="sr-Latn-RS" sz="2200" dirty="0" smtClean="0">
                <a:solidFill>
                  <a:srgbClr val="FF0000"/>
                </a:solidFill>
              </a:rPr>
              <a:t>e</a:t>
            </a:r>
            <a:r>
              <a:rPr lang="en-US" sz="2200" dirty="0" smtClean="0">
                <a:solidFill>
                  <a:srgbClr val="FF0000"/>
                </a:solidFill>
              </a:rPr>
              <a:t>! </a:t>
            </a:r>
            <a:r>
              <a:rPr lang="en-US" sz="2200" dirty="0" smtClean="0"/>
              <a:t> </a:t>
            </a:r>
            <a:r>
              <a:rPr lang="en-US" sz="2200" dirty="0"/>
              <a:t>RIA </a:t>
            </a:r>
            <a:r>
              <a:rPr lang="sr-Latn-RS" sz="2200" dirty="0" smtClean="0"/>
              <a:t>mora da identifikuje rizike odlučivanja bez adekvatnih podataka. Informisana odluka ipak može da se donese</a:t>
            </a:r>
            <a:r>
              <a:rPr lang="en-US" sz="2200" dirty="0" smtClean="0"/>
              <a:t>. </a:t>
            </a:r>
            <a:endParaRPr lang="en-US" sz="2200" dirty="0"/>
          </a:p>
          <a:p>
            <a:pPr lvl="1">
              <a:buNone/>
            </a:pPr>
            <a:endParaRPr lang="en-US" sz="2200" dirty="0"/>
          </a:p>
          <a:p>
            <a:endParaRPr 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Preduslovi za PUP</a:t>
            </a:r>
            <a:endParaRPr lang="hr-BA" dirty="0"/>
          </a:p>
        </p:txBody>
      </p:sp>
      <p:sp>
        <p:nvSpPr>
          <p:cNvPr id="3" name="Content Placeholder 2"/>
          <p:cNvSpPr>
            <a:spLocks noGrp="1"/>
          </p:cNvSpPr>
          <p:nvPr>
            <p:ph idx="1"/>
          </p:nvPr>
        </p:nvSpPr>
        <p:spPr/>
        <p:txBody>
          <a:bodyPr/>
          <a:lstStyle/>
          <a:p>
            <a:r>
              <a:rPr lang="hr-BA" b="1" dirty="0" smtClean="0"/>
              <a:t>Planiranje rokove i kordinacija</a:t>
            </a:r>
          </a:p>
          <a:p>
            <a:r>
              <a:rPr lang="hr-BA" b="1" dirty="0" smtClean="0"/>
              <a:t>Jasno definisanje problema </a:t>
            </a:r>
          </a:p>
          <a:p>
            <a:r>
              <a:rPr lang="hr-BA" b="1" dirty="0" smtClean="0"/>
              <a:t>Jasno definisanje ciljeva i opcija</a:t>
            </a:r>
          </a:p>
          <a:p>
            <a:r>
              <a:rPr lang="hr-BA" b="1" dirty="0" smtClean="0"/>
              <a:t>Racionalan odabir (obim i vrsta ) analitičkih metoda i vrsta procjena učinka </a:t>
            </a:r>
          </a:p>
          <a:p>
            <a:r>
              <a:rPr lang="hr-BA" b="1" dirty="0" smtClean="0"/>
              <a:t>Konsultacije sa zainteresovanim stranama</a:t>
            </a:r>
            <a:endParaRPr lang="ru-RU" dirty="0" smtClean="0"/>
          </a:p>
          <a:p>
            <a:endParaRPr lang="ru-RU" b="1" dirty="0" smtClean="0"/>
          </a:p>
          <a:p>
            <a:endParaRPr lang="hr-B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563562"/>
          </a:xfrm>
        </p:spPr>
        <p:txBody>
          <a:bodyPr>
            <a:normAutofit fontScale="90000"/>
          </a:bodyPr>
          <a:lstStyle/>
          <a:p>
            <a:pPr algn="ctr"/>
            <a:r>
              <a:rPr lang="en-US" sz="3200" dirty="0" smtClean="0">
                <a:solidFill>
                  <a:schemeClr val="accent1">
                    <a:lumMod val="60000"/>
                    <a:lumOff val="40000"/>
                  </a:schemeClr>
                </a:solidFill>
              </a:rPr>
              <a:t>RIA </a:t>
            </a:r>
            <a:r>
              <a:rPr lang="sr-Latn-RS" sz="3200" dirty="0" smtClean="0">
                <a:solidFill>
                  <a:schemeClr val="accent1">
                    <a:lumMod val="60000"/>
                    <a:lumOff val="40000"/>
                  </a:schemeClr>
                </a:solidFill>
              </a:rPr>
              <a:t>koraci</a:t>
            </a:r>
            <a:endParaRPr lang="en-US" sz="3200" dirty="0">
              <a:solidFill>
                <a:schemeClr val="accent1">
                  <a:lumMod val="60000"/>
                  <a:lumOff val="40000"/>
                </a:schemeClr>
              </a:solidFill>
            </a:endParaRPr>
          </a:p>
        </p:txBody>
      </p:sp>
      <p:graphicFrame>
        <p:nvGraphicFramePr>
          <p:cNvPr id="4" name="Diagram 3"/>
          <p:cNvGraphicFramePr/>
          <p:nvPr/>
        </p:nvGraphicFramePr>
        <p:xfrm>
          <a:off x="304800" y="1371600"/>
          <a:ext cx="8610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1000" y="1447800"/>
            <a:ext cx="1105174" cy="369332"/>
          </a:xfrm>
          <a:prstGeom prst="rect">
            <a:avLst/>
          </a:prstGeom>
          <a:solidFill>
            <a:srgbClr val="FFFF00"/>
          </a:solidFill>
          <a:ln>
            <a:solidFill>
              <a:schemeClr val="bg2">
                <a:lumMod val="25000"/>
              </a:schemeClr>
            </a:solidFill>
          </a:ln>
        </p:spPr>
        <p:txBody>
          <a:bodyPr wrap="none">
            <a:spAutoFit/>
          </a:bodyPr>
          <a:lstStyle/>
          <a:p>
            <a:r>
              <a:rPr lang="sr-Latn-RS" b="1" dirty="0" smtClean="0">
                <a:solidFill>
                  <a:schemeClr val="bg2">
                    <a:lumMod val="25000"/>
                  </a:schemeClr>
                </a:solidFill>
              </a:rPr>
              <a:t>KORAK 1</a:t>
            </a:r>
            <a:endParaRPr lang="en-US" b="1" dirty="0">
              <a:solidFill>
                <a:schemeClr val="bg2">
                  <a:lumMod val="25000"/>
                </a:schemeClr>
              </a:solidFill>
            </a:endParaRPr>
          </a:p>
        </p:txBody>
      </p:sp>
      <p:sp>
        <p:nvSpPr>
          <p:cNvPr id="6" name="Rectangle 5"/>
          <p:cNvSpPr/>
          <p:nvPr/>
        </p:nvSpPr>
        <p:spPr>
          <a:xfrm>
            <a:off x="1676400" y="1447800"/>
            <a:ext cx="1105174" cy="369332"/>
          </a:xfrm>
          <a:prstGeom prst="rect">
            <a:avLst/>
          </a:prstGeom>
          <a:solidFill>
            <a:srgbClr val="FFFF00"/>
          </a:solidFill>
          <a:ln>
            <a:solidFill>
              <a:schemeClr val="bg2">
                <a:lumMod val="25000"/>
              </a:schemeClr>
            </a:solidFill>
          </a:ln>
        </p:spPr>
        <p:txBody>
          <a:bodyPr wrap="none">
            <a:spAutoFit/>
          </a:bodyPr>
          <a:lstStyle/>
          <a:p>
            <a:r>
              <a:rPr lang="sr-Latn-RS" b="1" dirty="0" smtClean="0">
                <a:solidFill>
                  <a:schemeClr val="bg2">
                    <a:lumMod val="25000"/>
                  </a:schemeClr>
                </a:solidFill>
              </a:rPr>
              <a:t>KORAK 2</a:t>
            </a:r>
            <a:endParaRPr lang="en-US" b="1" dirty="0">
              <a:solidFill>
                <a:schemeClr val="bg2">
                  <a:lumMod val="25000"/>
                </a:schemeClr>
              </a:solidFill>
            </a:endParaRPr>
          </a:p>
        </p:txBody>
      </p:sp>
      <p:sp>
        <p:nvSpPr>
          <p:cNvPr id="7" name="Rectangle 6"/>
          <p:cNvSpPr/>
          <p:nvPr/>
        </p:nvSpPr>
        <p:spPr>
          <a:xfrm>
            <a:off x="3085826" y="1447800"/>
            <a:ext cx="1105174" cy="369332"/>
          </a:xfrm>
          <a:prstGeom prst="rect">
            <a:avLst/>
          </a:prstGeom>
          <a:ln>
            <a:solidFill>
              <a:schemeClr val="bg2">
                <a:lumMod val="25000"/>
              </a:schemeClr>
            </a:solidFill>
          </a:ln>
        </p:spPr>
        <p:txBody>
          <a:bodyPr wrap="none">
            <a:spAutoFit/>
          </a:bodyPr>
          <a:lstStyle/>
          <a:p>
            <a:r>
              <a:rPr lang="sr-Latn-RS" b="1" dirty="0" smtClean="0">
                <a:solidFill>
                  <a:schemeClr val="bg2">
                    <a:lumMod val="25000"/>
                  </a:schemeClr>
                </a:solidFill>
              </a:rPr>
              <a:t>KORAK 3</a:t>
            </a:r>
            <a:endParaRPr lang="en-US" b="1" dirty="0">
              <a:solidFill>
                <a:schemeClr val="bg2">
                  <a:lumMod val="25000"/>
                </a:schemeClr>
              </a:solidFill>
            </a:endParaRPr>
          </a:p>
        </p:txBody>
      </p:sp>
      <p:sp>
        <p:nvSpPr>
          <p:cNvPr id="8" name="Rectangle 7"/>
          <p:cNvSpPr/>
          <p:nvPr/>
        </p:nvSpPr>
        <p:spPr>
          <a:xfrm>
            <a:off x="4495800" y="1447800"/>
            <a:ext cx="1105174" cy="369332"/>
          </a:xfrm>
          <a:prstGeom prst="rect">
            <a:avLst/>
          </a:prstGeom>
          <a:ln>
            <a:solidFill>
              <a:schemeClr val="bg2">
                <a:lumMod val="25000"/>
              </a:schemeClr>
            </a:solidFill>
          </a:ln>
        </p:spPr>
        <p:txBody>
          <a:bodyPr wrap="none">
            <a:spAutoFit/>
          </a:bodyPr>
          <a:lstStyle/>
          <a:p>
            <a:r>
              <a:rPr lang="sr-Latn-RS" b="1" dirty="0" smtClean="0">
                <a:solidFill>
                  <a:schemeClr val="bg2">
                    <a:lumMod val="25000"/>
                  </a:schemeClr>
                </a:solidFill>
              </a:rPr>
              <a:t>KORAK 4</a:t>
            </a:r>
            <a:endParaRPr lang="en-US" b="1" dirty="0">
              <a:solidFill>
                <a:schemeClr val="bg2">
                  <a:lumMod val="25000"/>
                </a:schemeClr>
              </a:solidFill>
            </a:endParaRPr>
          </a:p>
        </p:txBody>
      </p:sp>
      <p:sp>
        <p:nvSpPr>
          <p:cNvPr id="9" name="Rectangle 8"/>
          <p:cNvSpPr/>
          <p:nvPr/>
        </p:nvSpPr>
        <p:spPr>
          <a:xfrm>
            <a:off x="5867400" y="1447800"/>
            <a:ext cx="1105174" cy="369332"/>
          </a:xfrm>
          <a:prstGeom prst="rect">
            <a:avLst/>
          </a:prstGeom>
          <a:ln>
            <a:solidFill>
              <a:schemeClr val="bg2">
                <a:lumMod val="25000"/>
              </a:schemeClr>
            </a:solidFill>
          </a:ln>
        </p:spPr>
        <p:txBody>
          <a:bodyPr wrap="none">
            <a:spAutoFit/>
          </a:bodyPr>
          <a:lstStyle/>
          <a:p>
            <a:r>
              <a:rPr lang="sr-Latn-RS" b="1" dirty="0" smtClean="0">
                <a:solidFill>
                  <a:schemeClr val="bg2">
                    <a:lumMod val="25000"/>
                  </a:schemeClr>
                </a:solidFill>
              </a:rPr>
              <a:t>KORAK 5</a:t>
            </a:r>
            <a:endParaRPr lang="en-US" b="1" dirty="0">
              <a:solidFill>
                <a:schemeClr val="bg2">
                  <a:lumMod val="25000"/>
                </a:schemeClr>
              </a:solidFill>
            </a:endParaRPr>
          </a:p>
        </p:txBody>
      </p:sp>
      <p:sp>
        <p:nvSpPr>
          <p:cNvPr id="10" name="Rectangle 9"/>
          <p:cNvSpPr/>
          <p:nvPr/>
        </p:nvSpPr>
        <p:spPr>
          <a:xfrm>
            <a:off x="7353026" y="1447800"/>
            <a:ext cx="1255472" cy="369332"/>
          </a:xfrm>
          <a:prstGeom prst="rect">
            <a:avLst/>
          </a:prstGeom>
          <a:solidFill>
            <a:schemeClr val="bg1"/>
          </a:solidFill>
          <a:ln>
            <a:solidFill>
              <a:schemeClr val="bg2">
                <a:lumMod val="25000"/>
              </a:schemeClr>
            </a:solidFill>
          </a:ln>
        </p:spPr>
        <p:txBody>
          <a:bodyPr wrap="none">
            <a:spAutoFit/>
          </a:bodyPr>
          <a:lstStyle/>
          <a:p>
            <a:r>
              <a:rPr lang="sr-Latn-RS" b="1" dirty="0" smtClean="0">
                <a:solidFill>
                  <a:srgbClr val="FF0000"/>
                </a:solidFill>
              </a:rPr>
              <a:t>KORAK 6</a:t>
            </a:r>
            <a:endParaRPr lang="en-US" b="1" dirty="0">
              <a:solidFill>
                <a:srgbClr val="FF0000"/>
              </a:solidFill>
            </a:endParaRPr>
          </a:p>
        </p:txBody>
      </p:sp>
      <p:graphicFrame>
        <p:nvGraphicFramePr>
          <p:cNvPr id="11" name="Diagram 10"/>
          <p:cNvGraphicFramePr/>
          <p:nvPr>
            <p:extLst>
              <p:ext uri="{D42A27DB-BD31-4B8C-83A1-F6EECF244321}">
                <p14:modId xmlns:p14="http://schemas.microsoft.com/office/powerpoint/2010/main" val="59995844"/>
              </p:ext>
            </p:extLst>
          </p:nvPr>
        </p:nvGraphicFramePr>
        <p:xfrm>
          <a:off x="381000" y="4191000"/>
          <a:ext cx="83820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914" name="Text Box 8"/>
          <p:cNvSpPr txBox="1">
            <a:spLocks noChangeArrowheads="1"/>
          </p:cNvSpPr>
          <p:nvPr/>
        </p:nvSpPr>
        <p:spPr bwMode="auto">
          <a:xfrm>
            <a:off x="2438400" y="4495801"/>
            <a:ext cx="4419599" cy="38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r-Latn-RS" b="1" i="0" u="none" strike="noStrike" cap="none" normalizeH="0" baseline="0" dirty="0" smtClean="0">
                <a:ln>
                  <a:noFill/>
                </a:ln>
                <a:solidFill>
                  <a:schemeClr val="bg1"/>
                </a:solidFill>
                <a:effectLst/>
                <a:latin typeface="Arial" pitchFamily="34" charset="0"/>
                <a:cs typeface="Arial" pitchFamily="34" charset="0"/>
              </a:rPr>
              <a:t>Prikupljanje podataka i konsultacije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r-Latn-RS" sz="3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Problem</a:t>
            </a:r>
            <a:endParaRPr lang="hr-BA" dirty="0"/>
          </a:p>
        </p:txBody>
      </p:sp>
      <p:sp>
        <p:nvSpPr>
          <p:cNvPr id="3" name="Rectangle 2"/>
          <p:cNvSpPr/>
          <p:nvPr/>
        </p:nvSpPr>
        <p:spPr>
          <a:xfrm>
            <a:off x="428596" y="1928802"/>
            <a:ext cx="8429684" cy="1569660"/>
          </a:xfrm>
          <a:prstGeom prst="rect">
            <a:avLst/>
          </a:prstGeom>
        </p:spPr>
        <p:txBody>
          <a:bodyPr wrap="square">
            <a:spAutoFit/>
          </a:bodyPr>
          <a:lstStyle/>
          <a:p>
            <a:r>
              <a:rPr lang="hr-BA" sz="3200" dirty="0" smtClean="0"/>
              <a:t>Pogrešno utvrđen problem, bez obzira ka kvalitet analize, dovodi do lošeg rješenja i do rezultata suprotnih željenim</a:t>
            </a:r>
            <a:endParaRPr lang="ru-RU" sz="32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sz="quarter" idx="1"/>
          </p:nvPr>
        </p:nvGraphicFramePr>
        <p:xfrm>
          <a:off x="152400" y="838201"/>
          <a:ext cx="8763000" cy="5859556"/>
        </p:xfrm>
        <a:graphic>
          <a:graphicData uri="http://schemas.openxmlformats.org/drawingml/2006/table">
            <a:tbl>
              <a:tblPr firstRow="1" bandRow="1">
                <a:tableStyleId>{2D5ABB26-0587-4C30-8999-92F81FD0307C}</a:tableStyleId>
              </a:tblPr>
              <a:tblGrid>
                <a:gridCol w="1981200"/>
                <a:gridCol w="6781800"/>
              </a:tblGrid>
              <a:tr h="730628">
                <a:tc rowSpan="6">
                  <a:txBody>
                    <a:bodyPr/>
                    <a:lstStyle/>
                    <a:p>
                      <a:endParaRPr lang="sr-Latn-CS" dirty="0"/>
                    </a:p>
                  </a:txBody>
                  <a:tcPr/>
                </a:tc>
                <a:tc>
                  <a:txBody>
                    <a:bodyPr/>
                    <a:lstStyle/>
                    <a:p>
                      <a:pPr marL="457200" lvl="0" indent="-457200" algn="l" rtl="0" eaLnBrk="1" latinLnBrk="0" hangingPunct="1">
                        <a:lnSpc>
                          <a:spcPct val="115000"/>
                        </a:lnSpc>
                        <a:spcAft>
                          <a:spcPts val="0"/>
                        </a:spcAft>
                        <a:buFont typeface="Wingdings" pitchFamily="2" charset="2"/>
                        <a:buChar char="§"/>
                      </a:pPr>
                      <a:r>
                        <a:rPr kumimoji="0" lang="en-US" sz="2500" kern="1200" cap="all" baseline="0" dirty="0" smtClean="0">
                          <a:solidFill>
                            <a:schemeClr val="tx1"/>
                          </a:solidFill>
                          <a:latin typeface="Calibri"/>
                          <a:ea typeface="Calibri"/>
                          <a:cs typeface="Times New Roman"/>
                        </a:rPr>
                        <a:t>IDENTIFIKOVATI I DOKUMENTOVATI PROBLEM</a:t>
                      </a:r>
                      <a:endParaRPr kumimoji="0" lang="en-US" sz="2500" kern="1200" cap="all" baseline="0" dirty="0">
                        <a:solidFill>
                          <a:schemeClr val="tx1"/>
                        </a:solidFill>
                        <a:latin typeface="Calibri"/>
                        <a:ea typeface="Calibri"/>
                        <a:cs typeface="Times New Roman"/>
                      </a:endParaRPr>
                    </a:p>
                  </a:txBody>
                  <a:tcPr marL="27305" marR="27305" marT="0" marB="0" anchor="ctr"/>
                </a:tc>
              </a:tr>
              <a:tr h="730628">
                <a:tc vMerge="1">
                  <a:txBody>
                    <a:bodyPr/>
                    <a:lstStyle/>
                    <a:p>
                      <a:endParaRPr lang="sr-Latn-CS" dirty="0"/>
                    </a:p>
                  </a:txBody>
                  <a:tcPr/>
                </a:tc>
                <a:tc>
                  <a:txBody>
                    <a:bodyPr/>
                    <a:lstStyle/>
                    <a:p>
                      <a:pPr marL="457200" marR="0" lvl="0" indent="-457200" algn="l" defTabSz="914400" rtl="0" eaLnBrk="1" fontAlgn="auto" latinLnBrk="0" hangingPunct="1">
                        <a:lnSpc>
                          <a:spcPct val="115000"/>
                        </a:lnSpc>
                        <a:spcBef>
                          <a:spcPts val="0"/>
                        </a:spcBef>
                        <a:spcAft>
                          <a:spcPts val="0"/>
                        </a:spcAft>
                        <a:buClrTx/>
                        <a:buSzTx/>
                        <a:buFont typeface="Wingdings" pitchFamily="2" charset="2"/>
                        <a:buChar char="§"/>
                        <a:tabLst/>
                        <a:defRPr/>
                      </a:pPr>
                      <a:r>
                        <a:rPr kumimoji="0" lang="en-US" sz="2500" kern="1200" cap="all" baseline="0" dirty="0" smtClean="0">
                          <a:solidFill>
                            <a:schemeClr val="tx1"/>
                          </a:solidFill>
                          <a:latin typeface="Calibri"/>
                          <a:ea typeface="Calibri"/>
                          <a:cs typeface="Times New Roman"/>
                        </a:rPr>
                        <a:t>UTVRDITI OBIM PROBLEMA</a:t>
                      </a:r>
                    </a:p>
                  </a:txBody>
                  <a:tcPr marL="27305" marR="27305" marT="0" marB="0" anchor="ctr"/>
                </a:tc>
              </a:tr>
              <a:tr h="861729">
                <a:tc vMerge="1">
                  <a:txBody>
                    <a:bodyPr/>
                    <a:lstStyle/>
                    <a:p>
                      <a:endParaRPr lang="sr-Latn-CS" dirty="0"/>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500" kern="1200" cap="all" baseline="0" dirty="0" err="1" smtClean="0">
                          <a:solidFill>
                            <a:schemeClr val="tx1"/>
                          </a:solidFill>
                          <a:latin typeface="Calibri"/>
                          <a:ea typeface="Calibri"/>
                          <a:cs typeface="Times New Roman"/>
                        </a:rPr>
                        <a:t>UTVRDITi</a:t>
                      </a:r>
                      <a:r>
                        <a:rPr kumimoji="0" lang="en-US" sz="2500" kern="1200" cap="all" baseline="0" dirty="0" smtClean="0">
                          <a:solidFill>
                            <a:schemeClr val="tx1"/>
                          </a:solidFill>
                          <a:latin typeface="Calibri"/>
                          <a:ea typeface="Calibri"/>
                          <a:cs typeface="Times New Roman"/>
                        </a:rPr>
                        <a:t> </a:t>
                      </a:r>
                      <a:r>
                        <a:rPr kumimoji="0" lang="en-US" sz="2500" kern="1200" cap="all" baseline="0" dirty="0" err="1" smtClean="0">
                          <a:solidFill>
                            <a:schemeClr val="tx1"/>
                          </a:solidFill>
                          <a:latin typeface="Calibri"/>
                          <a:ea typeface="Calibri"/>
                          <a:cs typeface="Times New Roman"/>
                        </a:rPr>
                        <a:t>uzroke</a:t>
                      </a:r>
                      <a:r>
                        <a:rPr kumimoji="0" lang="en-US" sz="2500" kern="1200" cap="all" baseline="0" dirty="0" smtClean="0">
                          <a:solidFill>
                            <a:schemeClr val="tx1"/>
                          </a:solidFill>
                          <a:latin typeface="Calibri"/>
                          <a:ea typeface="Calibri"/>
                          <a:cs typeface="Times New Roman"/>
                        </a:rPr>
                        <a:t> I </a:t>
                      </a:r>
                      <a:r>
                        <a:rPr kumimoji="0" lang="en-US" sz="2500" kern="1200" cap="all" baseline="0" dirty="0" err="1" smtClean="0">
                          <a:solidFill>
                            <a:schemeClr val="tx1"/>
                          </a:solidFill>
                          <a:latin typeface="Calibri"/>
                          <a:ea typeface="Calibri"/>
                          <a:cs typeface="Times New Roman"/>
                        </a:rPr>
                        <a:t>posl</a:t>
                      </a:r>
                      <a:r>
                        <a:rPr kumimoji="0" lang="hr-BA" sz="2500" kern="1200" cap="all" baseline="0" dirty="0" smtClean="0">
                          <a:solidFill>
                            <a:schemeClr val="tx1"/>
                          </a:solidFill>
                          <a:latin typeface="Calibri"/>
                          <a:ea typeface="Calibri"/>
                          <a:cs typeface="Times New Roman"/>
                        </a:rPr>
                        <a:t>j</a:t>
                      </a:r>
                      <a:r>
                        <a:rPr kumimoji="0" lang="en-US" sz="2500" kern="1200" cap="all" baseline="0" dirty="0" err="1" smtClean="0">
                          <a:solidFill>
                            <a:schemeClr val="tx1"/>
                          </a:solidFill>
                          <a:latin typeface="Calibri"/>
                          <a:ea typeface="Calibri"/>
                          <a:cs typeface="Times New Roman"/>
                        </a:rPr>
                        <a:t>edice</a:t>
                      </a:r>
                      <a:endParaRPr kumimoji="0" lang="en-US" sz="2500" kern="1200" cap="all" baseline="0" dirty="0" smtClean="0">
                        <a:solidFill>
                          <a:schemeClr val="tx1"/>
                        </a:solidFill>
                        <a:latin typeface="Calibri"/>
                        <a:ea typeface="Calibri"/>
                        <a:cs typeface="Times New Roman"/>
                      </a:endParaRPr>
                    </a:p>
                  </a:txBody>
                  <a:tcPr marL="27305" marR="27305" marT="0" marB="0" anchor="ctr"/>
                </a:tc>
              </a:tr>
              <a:tr h="861729">
                <a:tc vMerge="1">
                  <a:txBody>
                    <a:bodyPr/>
                    <a:lstStyle/>
                    <a:p>
                      <a:endParaRPr lang="sr-Latn-CS" dirty="0"/>
                    </a:p>
                  </a:txBody>
                  <a:tcPr/>
                </a:tc>
                <a:tc>
                  <a:txBody>
                    <a:bodyPr/>
                    <a:lstStyle/>
                    <a:p>
                      <a:pPr marL="457200" marR="0" lvl="0" indent="-457200" algn="just" defTabSz="914400" rtl="0" eaLnBrk="1" fontAlgn="auto" latinLnBrk="0" hangingPunct="1">
                        <a:lnSpc>
                          <a:spcPct val="115000"/>
                        </a:lnSpc>
                        <a:spcBef>
                          <a:spcPts val="0"/>
                        </a:spcBef>
                        <a:spcAft>
                          <a:spcPts val="0"/>
                        </a:spcAft>
                        <a:buClrTx/>
                        <a:buSzTx/>
                        <a:buFont typeface="Wingdings" pitchFamily="2" charset="2"/>
                        <a:buChar char="§"/>
                        <a:tabLst/>
                        <a:defRPr/>
                      </a:pPr>
                      <a:r>
                        <a:rPr kumimoji="0" lang="en-US" sz="2500" kern="1200" cap="all" baseline="0" dirty="0" err="1" smtClean="0">
                          <a:solidFill>
                            <a:schemeClr val="tx1"/>
                          </a:solidFill>
                          <a:latin typeface="Calibri"/>
                          <a:ea typeface="Calibri"/>
                          <a:cs typeface="Times New Roman"/>
                        </a:rPr>
                        <a:t>Utvrditi</a:t>
                      </a:r>
                      <a:r>
                        <a:rPr kumimoji="0" lang="en-US" sz="2500" kern="1200" cap="all" baseline="0" dirty="0" smtClean="0">
                          <a:solidFill>
                            <a:schemeClr val="tx1"/>
                          </a:solidFill>
                          <a:latin typeface="Calibri"/>
                          <a:ea typeface="Calibri"/>
                          <a:cs typeface="Times New Roman"/>
                        </a:rPr>
                        <a:t> </a:t>
                      </a:r>
                      <a:r>
                        <a:rPr kumimoji="0" lang="en-US" sz="2500" kern="1200" cap="all" baseline="0" dirty="0" err="1" smtClean="0">
                          <a:solidFill>
                            <a:schemeClr val="tx1"/>
                          </a:solidFill>
                          <a:latin typeface="Calibri"/>
                          <a:ea typeface="Calibri"/>
                          <a:cs typeface="Times New Roman"/>
                        </a:rPr>
                        <a:t>na</a:t>
                      </a:r>
                      <a:r>
                        <a:rPr kumimoji="0" lang="en-US" sz="2500" kern="1200" cap="all" baseline="0" dirty="0" smtClean="0">
                          <a:solidFill>
                            <a:schemeClr val="tx1"/>
                          </a:solidFill>
                          <a:latin typeface="Calibri"/>
                          <a:ea typeface="Calibri"/>
                          <a:cs typeface="Times New Roman"/>
                        </a:rPr>
                        <a:t> </a:t>
                      </a:r>
                      <a:r>
                        <a:rPr kumimoji="0" lang="en-US" sz="2500" kern="1200" cap="all" baseline="0" dirty="0" err="1" smtClean="0">
                          <a:solidFill>
                            <a:schemeClr val="tx1"/>
                          </a:solidFill>
                          <a:latin typeface="Calibri"/>
                          <a:ea typeface="Calibri"/>
                          <a:cs typeface="Times New Roman"/>
                        </a:rPr>
                        <a:t>koga</a:t>
                      </a:r>
                      <a:r>
                        <a:rPr kumimoji="0" lang="en-US" sz="2500" kern="1200" cap="all" baseline="0" dirty="0" smtClean="0">
                          <a:solidFill>
                            <a:schemeClr val="tx1"/>
                          </a:solidFill>
                          <a:latin typeface="Calibri"/>
                          <a:ea typeface="Calibri"/>
                          <a:cs typeface="Times New Roman"/>
                        </a:rPr>
                        <a:t> </a:t>
                      </a:r>
                      <a:r>
                        <a:rPr kumimoji="0" lang="en-US" sz="2500" kern="1200" cap="all" baseline="0" dirty="0" err="1" smtClean="0">
                          <a:solidFill>
                            <a:schemeClr val="tx1"/>
                          </a:solidFill>
                          <a:latin typeface="Calibri"/>
                          <a:ea typeface="Calibri"/>
                          <a:cs typeface="Times New Roman"/>
                        </a:rPr>
                        <a:t>uti</a:t>
                      </a:r>
                      <a:r>
                        <a:rPr kumimoji="0" lang="sr-Latn-RS" sz="2500" kern="1200" cap="all" baseline="0" dirty="0" smtClean="0">
                          <a:solidFill>
                            <a:schemeClr val="tx1"/>
                          </a:solidFill>
                          <a:latin typeface="Calibri"/>
                          <a:ea typeface="Calibri"/>
                          <a:cs typeface="Times New Roman"/>
                        </a:rPr>
                        <a:t>če problem i u kom obimu</a:t>
                      </a:r>
                      <a:endParaRPr kumimoji="0" lang="en-US" sz="2500" kern="1200" cap="all" baseline="0" dirty="0" smtClean="0">
                        <a:solidFill>
                          <a:schemeClr val="tx1"/>
                        </a:solidFill>
                        <a:latin typeface="Calibri"/>
                        <a:ea typeface="Calibri"/>
                        <a:cs typeface="Times New Roman"/>
                      </a:endParaRPr>
                    </a:p>
                  </a:txBody>
                  <a:tcPr marL="27305" marR="27305" marT="0" marB="0" anchor="ctr"/>
                </a:tc>
              </a:tr>
              <a:tr h="1067914">
                <a:tc vMerge="1">
                  <a:txBody>
                    <a:bodyPr/>
                    <a:lstStyle/>
                    <a:p>
                      <a:endParaRPr lang="sr-Latn-CS" dirty="0"/>
                    </a:p>
                  </a:txBody>
                  <a:tcPr/>
                </a:tc>
                <a:tc>
                  <a:txBody>
                    <a:bodyPr/>
                    <a:lstStyle/>
                    <a:p>
                      <a:pPr marL="457200" marR="0" lvl="0" indent="-457200" algn="l" defTabSz="914400" rtl="0" eaLnBrk="1" fontAlgn="auto" latinLnBrk="0" hangingPunct="1">
                        <a:lnSpc>
                          <a:spcPct val="115000"/>
                        </a:lnSpc>
                        <a:spcBef>
                          <a:spcPts val="0"/>
                        </a:spcBef>
                        <a:spcAft>
                          <a:spcPts val="0"/>
                        </a:spcAft>
                        <a:buClrTx/>
                        <a:buSzTx/>
                        <a:buFont typeface="Wingdings" pitchFamily="2" charset="2"/>
                        <a:buChar char="§"/>
                        <a:tabLst/>
                        <a:defRPr/>
                      </a:pPr>
                      <a:r>
                        <a:rPr kumimoji="0" lang="en-US" sz="2500" kern="1200" cap="all" baseline="0" dirty="0" smtClean="0">
                          <a:solidFill>
                            <a:schemeClr val="tx1"/>
                          </a:solidFill>
                          <a:latin typeface="Calibri"/>
                          <a:ea typeface="Calibri"/>
                          <a:cs typeface="Times New Roman"/>
                        </a:rPr>
                        <a:t>U</a:t>
                      </a:r>
                      <a:r>
                        <a:rPr kumimoji="0" lang="sr-Latn-RS" sz="2500" kern="1200" cap="all" baseline="0" dirty="0" smtClean="0">
                          <a:solidFill>
                            <a:schemeClr val="tx1"/>
                          </a:solidFill>
                          <a:latin typeface="Calibri"/>
                          <a:ea typeface="Calibri"/>
                          <a:cs typeface="Times New Roman"/>
                        </a:rPr>
                        <a:t>tvrditi da li je problem nedostatak regulative</a:t>
                      </a:r>
                      <a:endParaRPr kumimoji="0" lang="en-US" sz="2500" kern="1200" cap="all" baseline="0" dirty="0" smtClean="0">
                        <a:solidFill>
                          <a:schemeClr val="tx1"/>
                        </a:solidFill>
                        <a:latin typeface="Calibri"/>
                        <a:ea typeface="Calibri"/>
                        <a:cs typeface="Times New Roman"/>
                      </a:endParaRPr>
                    </a:p>
                  </a:txBody>
                  <a:tcPr marL="27305" marR="27305" marT="0" marB="0" anchor="ctr"/>
                </a:tc>
              </a:tr>
              <a:tr h="1592357">
                <a:tc vMerge="1">
                  <a:txBody>
                    <a:bodyPr/>
                    <a:lstStyle/>
                    <a:p>
                      <a:endParaRPr lang="sr-Latn-CS" dirty="0"/>
                    </a:p>
                  </a:txBody>
                  <a:tcPr/>
                </a:tc>
                <a:tc>
                  <a:txBody>
                    <a:bodyPr/>
                    <a:lstStyle/>
                    <a:p>
                      <a:pPr marL="457200" marR="0" lvl="0" indent="-457200" algn="just" defTabSz="914400" rtl="0" eaLnBrk="1" fontAlgn="auto" latinLnBrk="0" hangingPunct="1">
                        <a:lnSpc>
                          <a:spcPct val="115000"/>
                        </a:lnSpc>
                        <a:spcBef>
                          <a:spcPts val="0"/>
                        </a:spcBef>
                        <a:spcAft>
                          <a:spcPts val="0"/>
                        </a:spcAft>
                        <a:buClrTx/>
                        <a:buSzTx/>
                        <a:buFont typeface="Wingdings" pitchFamily="2" charset="2"/>
                        <a:buChar char="§"/>
                        <a:tabLst/>
                        <a:defRPr/>
                      </a:pPr>
                      <a:r>
                        <a:rPr kumimoji="0" lang="en-US" sz="2500" kern="1200" cap="all" baseline="0" dirty="0" smtClean="0">
                          <a:solidFill>
                            <a:schemeClr val="tx1"/>
                          </a:solidFill>
                          <a:latin typeface="Calibri"/>
                          <a:ea typeface="Calibri"/>
                          <a:cs typeface="Times New Roman"/>
                        </a:rPr>
                        <a:t>N</a:t>
                      </a:r>
                      <a:r>
                        <a:rPr kumimoji="0" lang="sr-Latn-RS" sz="2500" kern="1200" cap="all" baseline="0" dirty="0" smtClean="0">
                          <a:solidFill>
                            <a:schemeClr val="tx1"/>
                          </a:solidFill>
                          <a:latin typeface="Calibri"/>
                          <a:ea typeface="Calibri"/>
                          <a:cs typeface="Times New Roman"/>
                        </a:rPr>
                        <a:t>avesti zašto postojeći regulatorni okvir ne riješava problem</a:t>
                      </a:r>
                      <a:endParaRPr kumimoji="0" lang="en-US" sz="2500" kern="1200" cap="all" baseline="0" dirty="0" smtClean="0">
                        <a:solidFill>
                          <a:schemeClr val="tx1"/>
                        </a:solidFill>
                        <a:latin typeface="Calibri"/>
                        <a:ea typeface="Calibri"/>
                        <a:cs typeface="Times New Roman"/>
                      </a:endParaRPr>
                    </a:p>
                  </a:txBody>
                  <a:tcPr marL="27305" marR="27305" marT="0" marB="0" anchor="ctr"/>
                </a:tc>
              </a:tr>
            </a:tbl>
          </a:graphicData>
        </a:graphic>
      </p:graphicFrame>
      <p:sp>
        <p:nvSpPr>
          <p:cNvPr id="2" name="Title 1"/>
          <p:cNvSpPr>
            <a:spLocks noGrp="1"/>
          </p:cNvSpPr>
          <p:nvPr>
            <p:ph type="title"/>
          </p:nvPr>
        </p:nvSpPr>
        <p:spPr>
          <a:xfrm>
            <a:off x="152400" y="304800"/>
            <a:ext cx="8991600" cy="563562"/>
          </a:xfrm>
        </p:spPr>
        <p:txBody>
          <a:bodyPr>
            <a:noAutofit/>
          </a:bodyPr>
          <a:lstStyle/>
          <a:p>
            <a:pPr algn="l"/>
            <a:r>
              <a:rPr lang="en-US" sz="3400" dirty="0" smtClean="0">
                <a:solidFill>
                  <a:schemeClr val="accent1">
                    <a:lumMod val="60000"/>
                    <a:lumOff val="40000"/>
                  </a:schemeClr>
                </a:solidFill>
              </a:rPr>
              <a:t>Korak1. </a:t>
            </a:r>
            <a:r>
              <a:rPr lang="sr-Latn-RS" sz="3400" dirty="0" smtClean="0">
                <a:solidFill>
                  <a:schemeClr val="accent1">
                    <a:lumMod val="60000"/>
                    <a:lumOff val="40000"/>
                  </a:schemeClr>
                </a:solidFill>
              </a:rPr>
              <a:t>Definisanje </a:t>
            </a:r>
            <a:r>
              <a:rPr lang="en-US" sz="3400" dirty="0" err="1" smtClean="0">
                <a:solidFill>
                  <a:schemeClr val="accent1">
                    <a:lumMod val="60000"/>
                    <a:lumOff val="40000"/>
                  </a:schemeClr>
                </a:solidFill>
              </a:rPr>
              <a:t>problema</a:t>
            </a:r>
            <a:endParaRPr lang="sr-Latn-CS" sz="3400" dirty="0">
              <a:solidFill>
                <a:schemeClr val="accent1">
                  <a:lumMod val="60000"/>
                  <a:lumOff val="40000"/>
                </a:schemeClr>
              </a:solidFill>
            </a:endParaRPr>
          </a:p>
        </p:txBody>
      </p:sp>
    </p:spTree>
    <p:extLst>
      <p:ext uri="{BB962C8B-B14F-4D97-AF65-F5344CB8AC3E}">
        <p14:creationId xmlns:p14="http://schemas.microsoft.com/office/powerpoint/2010/main" val="340131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graphicFrame>
        <p:nvGraphicFramePr>
          <p:cNvPr id="4" name="Content Placeholder 3"/>
          <p:cNvGraphicFramePr>
            <a:graphicFrameLocks noGrp="1"/>
          </p:cNvGraphicFramePr>
          <p:nvPr>
            <p:ph idx="1"/>
          </p:nvPr>
        </p:nvGraphicFramePr>
        <p:xfrm>
          <a:off x="457200" y="214290"/>
          <a:ext cx="86868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1. </a:t>
            </a:r>
            <a:r>
              <a:rPr lang="hr-BA" dirty="0" smtClean="0">
                <a:solidFill>
                  <a:schemeClr val="accent1">
                    <a:lumMod val="60000"/>
                    <a:lumOff val="40000"/>
                  </a:schemeClr>
                </a:solidFill>
              </a:rPr>
              <a:t>Analiza</a:t>
            </a:r>
            <a:r>
              <a:rPr lang="hr-BA" dirty="0" smtClean="0"/>
              <a:t> stanja i utvrđivanje problema </a:t>
            </a:r>
            <a:endParaRPr lang="hr-BA" dirty="0"/>
          </a:p>
        </p:txBody>
      </p:sp>
      <p:sp>
        <p:nvSpPr>
          <p:cNvPr id="3" name="Content Placeholder 2"/>
          <p:cNvSpPr>
            <a:spLocks noGrp="1"/>
          </p:cNvSpPr>
          <p:nvPr>
            <p:ph idx="1"/>
          </p:nvPr>
        </p:nvSpPr>
        <p:spPr/>
        <p:txBody>
          <a:bodyPr/>
          <a:lstStyle/>
          <a:p>
            <a:r>
              <a:rPr lang="hr-BA" dirty="0" smtClean="0"/>
              <a:t>U postupku definiranja problema potrebno je usredotočiti se na uzrok problema </a:t>
            </a:r>
          </a:p>
          <a:p>
            <a:r>
              <a:rPr lang="hr-BA" dirty="0" smtClean="0"/>
              <a:t>Navesti područja i društvene grupe na koje problem direktno utiče </a:t>
            </a:r>
          </a:p>
          <a:p>
            <a:r>
              <a:rPr lang="hr-BA" dirty="0" smtClean="0"/>
              <a:t>Identifikacija uzročno-posljedičnih veza značajna je za pronalaženje mogućih rješenja i odbacivanje onih koja nisu prikladna</a:t>
            </a:r>
          </a:p>
          <a:p>
            <a:r>
              <a:rPr lang="hr-BA" dirty="0" smtClean="0"/>
              <a:t>Izvori podataka značajno olakšavaju definiranje problema i otkrivanje uzročno-posljedičnih veza</a:t>
            </a:r>
            <a:endParaRPr lang="hr-B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hr-BA" dirty="0" smtClean="0"/>
              <a:t>Vijeće OECD</a:t>
            </a:r>
            <a:br>
              <a:rPr lang="hr-BA" dirty="0" smtClean="0"/>
            </a:br>
            <a:r>
              <a:rPr lang="hr-BA" sz="1800" dirty="0" smtClean="0"/>
              <a:t>pitanja koja trebaju biti odgovorena prilikom razmatranja nekog regulatornog “poteza” </a:t>
            </a:r>
            <a:endParaRPr lang="hr-BA" sz="1800" dirty="0"/>
          </a:p>
        </p:txBody>
      </p:sp>
      <p:sp>
        <p:nvSpPr>
          <p:cNvPr id="3" name="Content Placeholder 2"/>
          <p:cNvSpPr>
            <a:spLocks noGrp="1"/>
          </p:cNvSpPr>
          <p:nvPr>
            <p:ph idx="1"/>
          </p:nvPr>
        </p:nvSpPr>
        <p:spPr/>
        <p:txBody>
          <a:bodyPr>
            <a:normAutofit fontScale="85000" lnSpcReduction="20000"/>
          </a:bodyPr>
          <a:lstStyle/>
          <a:p>
            <a:pPr marL="651510" indent="-514350">
              <a:buAutoNum type="arabicPeriod"/>
            </a:pPr>
            <a:r>
              <a:rPr lang="hr-BA" dirty="0" smtClean="0"/>
              <a:t>Da li je problem ispravno definiran?</a:t>
            </a:r>
          </a:p>
          <a:p>
            <a:pPr marL="651510" indent="-514350">
              <a:buAutoNum type="arabicPeriod"/>
            </a:pPr>
            <a:r>
              <a:rPr lang="hr-BA" dirty="0" smtClean="0"/>
              <a:t>Da li je regulatorni “potez” Vlade opravdan?</a:t>
            </a:r>
          </a:p>
          <a:p>
            <a:pPr marL="651510" indent="-514350">
              <a:buAutoNum type="arabicPeriod"/>
            </a:pPr>
            <a:r>
              <a:rPr lang="hr-BA" dirty="0" smtClean="0"/>
              <a:t>Da li je propis najbolji oblik?</a:t>
            </a:r>
          </a:p>
          <a:p>
            <a:pPr marL="651510" indent="-514350">
              <a:buAutoNum type="arabicPeriod"/>
            </a:pPr>
            <a:r>
              <a:rPr lang="hr-BA" dirty="0" smtClean="0"/>
              <a:t>Da li postoji pravna osnova za propis?</a:t>
            </a:r>
          </a:p>
          <a:p>
            <a:pPr marL="651510" indent="-514350">
              <a:buAutoNum type="arabicPeriod"/>
            </a:pPr>
            <a:r>
              <a:rPr lang="hr-BA" dirty="0" smtClean="0"/>
              <a:t>Koji je nivo (ili nivoi) Vlade odgovarajući za taj regulatorni “potez”?</a:t>
            </a:r>
          </a:p>
          <a:p>
            <a:pPr marL="651510" indent="-514350">
              <a:buAutoNum type="arabicPeriod"/>
            </a:pPr>
            <a:r>
              <a:rPr lang="hr-BA" dirty="0" smtClean="0"/>
              <a:t>Da li koristi propisa opravdavaju troškove?</a:t>
            </a:r>
          </a:p>
          <a:p>
            <a:pPr marL="651510" indent="-514350">
              <a:buAutoNum type="arabicPeriod"/>
            </a:pPr>
            <a:r>
              <a:rPr lang="hr-BA" dirty="0" smtClean="0"/>
              <a:t>Da li je distribucija efekata u cijelom društvu transparentna?</a:t>
            </a:r>
          </a:p>
          <a:p>
            <a:pPr marL="651510" indent="-514350">
              <a:buAutoNum type="arabicPeriod"/>
            </a:pPr>
            <a:r>
              <a:rPr lang="hr-BA" dirty="0" smtClean="0"/>
              <a:t>Da li je propis jasan, konzistentan, razumljiv i dostupan korisnicima?</a:t>
            </a:r>
          </a:p>
          <a:p>
            <a:pPr marL="651510" indent="-514350">
              <a:buAutoNum type="arabicPeriod"/>
            </a:pPr>
            <a:r>
              <a:rPr lang="hr-BA" dirty="0" smtClean="0"/>
              <a:t>Da li su sve zainteresirane strane imale priliku da predstave svoje stavove?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Odgovori </a:t>
            </a:r>
            <a:endParaRPr lang="hr-BA" dirty="0"/>
          </a:p>
        </p:txBody>
      </p:sp>
      <p:sp>
        <p:nvSpPr>
          <p:cNvPr id="3" name="Content Placeholder 2"/>
          <p:cNvSpPr>
            <a:spLocks noGrp="1"/>
          </p:cNvSpPr>
          <p:nvPr>
            <p:ph idx="1"/>
          </p:nvPr>
        </p:nvSpPr>
        <p:spPr/>
        <p:txBody>
          <a:bodyPr/>
          <a:lstStyle/>
          <a:p>
            <a:endParaRPr lang="hr-BA" dirty="0" smtClean="0"/>
          </a:p>
          <a:p>
            <a:endParaRPr lang="hr-BA" dirty="0" smtClean="0"/>
          </a:p>
          <a:p>
            <a:endParaRPr lang="hr-BA" dirty="0" smtClean="0"/>
          </a:p>
          <a:p>
            <a:pPr algn="ctr">
              <a:buNone/>
            </a:pPr>
            <a:r>
              <a:rPr lang="hr-BA" dirty="0" smtClean="0"/>
              <a:t>Trebaju da proisteknu iz RIA-e</a:t>
            </a:r>
            <a:endParaRPr lang="hr-B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Utvrđivanje problema </a:t>
            </a:r>
            <a:endParaRPr lang="hr-BA" dirty="0"/>
          </a:p>
        </p:txBody>
      </p:sp>
      <p:sp>
        <p:nvSpPr>
          <p:cNvPr id="3" name="Content Placeholder 2"/>
          <p:cNvSpPr>
            <a:spLocks noGrp="1"/>
          </p:cNvSpPr>
          <p:nvPr>
            <p:ph idx="1"/>
          </p:nvPr>
        </p:nvSpPr>
        <p:spPr/>
        <p:txBody>
          <a:bodyPr/>
          <a:lstStyle/>
          <a:p>
            <a:r>
              <a:rPr lang="hr-BA" dirty="0" smtClean="0"/>
              <a:t>Za definiranje </a:t>
            </a:r>
            <a:r>
              <a:rPr lang="hr-BA" dirty="0" err="1" smtClean="0"/>
              <a:t>probema</a:t>
            </a:r>
            <a:r>
              <a:rPr lang="hr-BA" dirty="0" smtClean="0"/>
              <a:t> i identifikaciju uzroka  problema </a:t>
            </a:r>
          </a:p>
          <a:p>
            <a:r>
              <a:rPr lang="hr-BA" dirty="0" smtClean="0"/>
              <a:t>Korisna metoda je </a:t>
            </a:r>
          </a:p>
          <a:p>
            <a:r>
              <a:rPr lang="hr-BA" dirty="0" smtClean="0"/>
              <a:t>Problemsko stablo </a:t>
            </a:r>
            <a:r>
              <a:rPr lang="hr-BA" dirty="0" err="1" smtClean="0"/>
              <a:t>..</a:t>
            </a:r>
            <a:r>
              <a:rPr lang="hr-BA" dirty="0" smtClean="0"/>
              <a:t>. </a:t>
            </a:r>
          </a:p>
          <a:p>
            <a:endParaRPr lang="hr-BA" dirty="0" smtClean="0"/>
          </a:p>
          <a:p>
            <a:r>
              <a:rPr lang="hr-BA" dirty="0" smtClean="0"/>
              <a:t>Dijagramski prikaz hijerarhije problema </a:t>
            </a:r>
          </a:p>
          <a:p>
            <a:r>
              <a:rPr lang="hr-BA" dirty="0" smtClean="0"/>
              <a:t>Koji opisuje uzročno-posljedičnu vezu </a:t>
            </a:r>
            <a:endParaRPr lang="hr-B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Koraci</a:t>
            </a:r>
            <a:endParaRPr lang="hr-BA" dirty="0"/>
          </a:p>
        </p:txBody>
      </p:sp>
      <p:sp>
        <p:nvSpPr>
          <p:cNvPr id="3" name="Content Placeholder 2"/>
          <p:cNvSpPr>
            <a:spLocks noGrp="1"/>
          </p:cNvSpPr>
          <p:nvPr>
            <p:ph idx="1"/>
          </p:nvPr>
        </p:nvSpPr>
        <p:spPr/>
        <p:txBody>
          <a:bodyPr>
            <a:normAutofit lnSpcReduction="10000"/>
          </a:bodyPr>
          <a:lstStyle/>
          <a:p>
            <a:r>
              <a:rPr lang="hr-BA" dirty="0" smtClean="0"/>
              <a:t>a) navesti sve postojeće probleme koji se odnose na predmetnu oblast (sektor) koja se analizira i u</a:t>
            </a:r>
          </a:p>
          <a:p>
            <a:r>
              <a:rPr lang="pl-PL" dirty="0" smtClean="0"/>
              <a:t>kojoj je uočen problem (problemi),</a:t>
            </a:r>
          </a:p>
          <a:p>
            <a:r>
              <a:rPr lang="hr-BA" dirty="0" smtClean="0"/>
              <a:t>b) utvrditi koji problem glavni problem,</a:t>
            </a:r>
          </a:p>
          <a:p>
            <a:r>
              <a:rPr lang="hr-BA" dirty="0" smtClean="0"/>
              <a:t>c) navesti sve uzroke koji dovode do problema,</a:t>
            </a:r>
          </a:p>
          <a:p>
            <a:r>
              <a:rPr lang="hr-BA" dirty="0" smtClean="0"/>
              <a:t>d) navesti sve posljedice koje prouzrokuje problem, i</a:t>
            </a:r>
          </a:p>
          <a:p>
            <a:r>
              <a:rPr lang="vi-VN" dirty="0" smtClean="0"/>
              <a:t>e) hijerarhijski posložiti uzroke i posljedice problema, te odrediti njihov međusobni odnos.</a:t>
            </a:r>
            <a:endParaRPr lang="hr-B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Nivo pretpostavki</a:t>
            </a:r>
            <a:endParaRPr lang="en-US" dirty="0"/>
          </a:p>
        </p:txBody>
      </p:sp>
      <p:sp>
        <p:nvSpPr>
          <p:cNvPr id="3" name="Content Placeholder 2"/>
          <p:cNvSpPr>
            <a:spLocks noGrp="1"/>
          </p:cNvSpPr>
          <p:nvPr>
            <p:ph idx="1"/>
          </p:nvPr>
        </p:nvSpPr>
        <p:spPr>
          <a:xfrm>
            <a:off x="761999" y="1285860"/>
            <a:ext cx="8170333" cy="5072098"/>
          </a:xfrm>
        </p:spPr>
        <p:txBody>
          <a:bodyPr>
            <a:normAutofit fontScale="92500" lnSpcReduction="10000"/>
          </a:bodyPr>
          <a:lstStyle/>
          <a:p>
            <a:r>
              <a:rPr lang="bs-Latn-BA" dirty="0" smtClean="0"/>
              <a:t>Analiza je primarno bazirana na prikupljenim činjenicama („evidence based“)</a:t>
            </a:r>
          </a:p>
          <a:p>
            <a:r>
              <a:rPr lang="bs-Latn-BA" dirty="0" smtClean="0"/>
              <a:t>Ukoliko nemamo činjenica (što je česta životna situacija), koristimo se pretpostavkama da popunimo „praznine“</a:t>
            </a:r>
          </a:p>
          <a:p>
            <a:r>
              <a:rPr lang="bs-Latn-BA" dirty="0" smtClean="0"/>
              <a:t>Opasnost: veći nivo pretpostavki dovodi do mogućnosti veće pogreške u analizi, a time lančano i do rješenja koje neće pogoditi uzrok</a:t>
            </a:r>
          </a:p>
          <a:p>
            <a:r>
              <a:rPr lang="bs-Latn-BA" dirty="0" smtClean="0"/>
              <a:t>Nivo pretpostavki treba svesti na nužni minimum</a:t>
            </a:r>
          </a:p>
          <a:p>
            <a:r>
              <a:rPr lang="bs-Latn-BA" dirty="0" smtClean="0"/>
              <a:t>Pretpostavke zamijeniti činjenicama odmah po saznanju za njih  kada god je to moguće i izvršiti eventualne korekcije</a:t>
            </a:r>
          </a:p>
          <a:p>
            <a:endParaRPr lang="en-US" dirty="0"/>
          </a:p>
        </p:txBody>
      </p:sp>
    </p:spTree>
    <p:extLst>
      <p:ext uri="{BB962C8B-B14F-4D97-AF65-F5344CB8AC3E}">
        <p14:creationId xmlns:p14="http://schemas.microsoft.com/office/powerpoint/2010/main" val="368146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381000"/>
          <a:ext cx="79248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
            </a:r>
            <a:br>
              <a:rPr lang="hr-BA" dirty="0" smtClean="0"/>
            </a:br>
            <a:r>
              <a:rPr lang="it-IT" dirty="0" err="1" smtClean="0"/>
              <a:t>Dodatno</a:t>
            </a:r>
            <a:r>
              <a:rPr lang="it-IT" dirty="0" smtClean="0"/>
              <a:t> bi se </a:t>
            </a:r>
            <a:r>
              <a:rPr lang="it-IT" dirty="0" err="1" smtClean="0"/>
              <a:t>trebalo</a:t>
            </a:r>
            <a:r>
              <a:rPr lang="it-IT" dirty="0" smtClean="0"/>
              <a:t> </a:t>
            </a:r>
            <a:r>
              <a:rPr lang="it-IT" dirty="0" err="1" smtClean="0"/>
              <a:t>uraditi</a:t>
            </a:r>
            <a:r>
              <a:rPr lang="it-IT" dirty="0" smtClean="0"/>
              <a:t> i </a:t>
            </a:r>
            <a:r>
              <a:rPr lang="it-IT" dirty="0" err="1" smtClean="0"/>
              <a:t>sljedeće</a:t>
            </a:r>
            <a:r>
              <a:rPr lang="it-IT" dirty="0" smtClean="0"/>
              <a:t>:</a:t>
            </a:r>
            <a:br>
              <a:rPr lang="it-IT" dirty="0" smtClean="0"/>
            </a:br>
            <a:endParaRPr lang="hr-BA" dirty="0"/>
          </a:p>
        </p:txBody>
      </p:sp>
      <p:sp>
        <p:nvSpPr>
          <p:cNvPr id="3" name="Content Placeholder 2"/>
          <p:cNvSpPr>
            <a:spLocks noGrp="1"/>
          </p:cNvSpPr>
          <p:nvPr>
            <p:ph idx="1"/>
          </p:nvPr>
        </p:nvSpPr>
        <p:spPr/>
        <p:txBody>
          <a:bodyPr>
            <a:normAutofit fontScale="92500"/>
          </a:bodyPr>
          <a:lstStyle/>
          <a:p>
            <a:r>
              <a:rPr lang="hr-BA" dirty="0" smtClean="0"/>
              <a:t>a) ustanoviti </a:t>
            </a:r>
            <a:r>
              <a:rPr lang="hr-BA" dirty="0" err="1" smtClean="0"/>
              <a:t>šta</a:t>
            </a:r>
            <a:r>
              <a:rPr lang="hr-BA" dirty="0" smtClean="0"/>
              <a:t> je problem i zašto je to problematično (</a:t>
            </a:r>
            <a:r>
              <a:rPr lang="hr-BA" dirty="0" err="1" smtClean="0"/>
              <a:t>tj</a:t>
            </a:r>
            <a:r>
              <a:rPr lang="hr-BA" dirty="0" smtClean="0"/>
              <a:t>. koje su sve njegove negativne</a:t>
            </a:r>
          </a:p>
          <a:p>
            <a:r>
              <a:rPr lang="hr-BA" dirty="0" smtClean="0"/>
              <a:t>posljedice),</a:t>
            </a:r>
          </a:p>
          <a:p>
            <a:r>
              <a:rPr lang="it-IT" dirty="0" smtClean="0"/>
              <a:t>b) </a:t>
            </a:r>
            <a:r>
              <a:rPr lang="it-IT" dirty="0" err="1" smtClean="0"/>
              <a:t>procjeniti</a:t>
            </a:r>
            <a:r>
              <a:rPr lang="it-IT" dirty="0" smtClean="0"/>
              <a:t> </a:t>
            </a:r>
            <a:r>
              <a:rPr lang="it-IT" dirty="0" err="1" smtClean="0"/>
              <a:t>veličine</a:t>
            </a:r>
            <a:r>
              <a:rPr lang="it-IT" dirty="0" smtClean="0"/>
              <a:t> i </a:t>
            </a:r>
            <a:r>
              <a:rPr lang="it-IT" dirty="0" err="1" smtClean="0"/>
              <a:t>dimenzije</a:t>
            </a:r>
            <a:r>
              <a:rPr lang="it-IT" dirty="0" smtClean="0"/>
              <a:t> problema, i </a:t>
            </a:r>
            <a:r>
              <a:rPr lang="it-IT" dirty="0" err="1" smtClean="0"/>
              <a:t>zašto</a:t>
            </a:r>
            <a:r>
              <a:rPr lang="it-IT" dirty="0" smtClean="0"/>
              <a:t> se </a:t>
            </a:r>
            <a:r>
              <a:rPr lang="it-IT" dirty="0" err="1" smtClean="0"/>
              <a:t>isti</a:t>
            </a:r>
            <a:r>
              <a:rPr lang="it-IT" dirty="0" smtClean="0"/>
              <a:t> </a:t>
            </a:r>
            <a:r>
              <a:rPr lang="it-IT" dirty="0" err="1" smtClean="0"/>
              <a:t>javlja</a:t>
            </a:r>
            <a:r>
              <a:rPr lang="it-IT" dirty="0" smtClean="0"/>
              <a:t>,</a:t>
            </a:r>
          </a:p>
          <a:p>
            <a:r>
              <a:rPr lang="hr-BA" dirty="0" smtClean="0"/>
              <a:t>c) utvrdite uzroke („pokretače“) i procijeniti njihovu relativnu važnost,</a:t>
            </a:r>
          </a:p>
          <a:p>
            <a:r>
              <a:rPr lang="hr-BA" dirty="0" smtClean="0"/>
              <a:t>d) </a:t>
            </a:r>
            <a:r>
              <a:rPr lang="hr-BA" dirty="0" err="1" smtClean="0"/>
              <a:t>identifikovati</a:t>
            </a:r>
            <a:r>
              <a:rPr lang="hr-BA" dirty="0" smtClean="0"/>
              <a:t> ko su relevantne interesne grupe i</a:t>
            </a:r>
          </a:p>
          <a:p>
            <a:r>
              <a:rPr lang="hr-BA" dirty="0" smtClean="0"/>
              <a:t>e) opisati kako će se problem </a:t>
            </a:r>
            <a:r>
              <a:rPr lang="hr-BA" dirty="0" err="1" smtClean="0"/>
              <a:t>vjerovatno</a:t>
            </a:r>
            <a:r>
              <a:rPr lang="hr-BA" dirty="0" smtClean="0"/>
              <a:t> razvijati u budućnosti, a bez nove intervencije politike.</a:t>
            </a:r>
            <a:endParaRPr lang="hr-B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dirty="0" smtClean="0"/>
              <a:t>Elementi analize problema</a:t>
            </a:r>
            <a:endParaRPr lang="en-US" dirty="0"/>
          </a:p>
        </p:txBody>
      </p:sp>
      <p:sp>
        <p:nvSpPr>
          <p:cNvPr id="3" name="Content Placeholder 2"/>
          <p:cNvSpPr>
            <a:spLocks noGrp="1"/>
          </p:cNvSpPr>
          <p:nvPr>
            <p:ph idx="4294967295"/>
          </p:nvPr>
        </p:nvSpPr>
        <p:spPr>
          <a:xfrm>
            <a:off x="846138" y="2000250"/>
            <a:ext cx="8297862" cy="4429125"/>
          </a:xfrm>
        </p:spPr>
        <p:txBody>
          <a:bodyPr>
            <a:normAutofit fontScale="85000" lnSpcReduction="20000"/>
          </a:bodyPr>
          <a:lstStyle/>
          <a:p>
            <a:pPr marL="457200" indent="-457200">
              <a:buFont typeface="+mj-lt"/>
              <a:buAutoNum type="arabicPeriod"/>
            </a:pPr>
            <a:r>
              <a:rPr lang="bs-Latn-BA" dirty="0" smtClean="0"/>
              <a:t>Problem - cilj je njegovo rješenje</a:t>
            </a:r>
          </a:p>
          <a:p>
            <a:pPr marL="457200" indent="-457200">
              <a:buFont typeface="+mj-lt"/>
              <a:buAutoNum type="arabicPeriod"/>
            </a:pPr>
            <a:r>
              <a:rPr lang="bs-Latn-BA" dirty="0" smtClean="0"/>
              <a:t>Uzrok problema - rješenje treba da pogodi uzrok </a:t>
            </a:r>
          </a:p>
          <a:p>
            <a:pPr marL="457200" indent="-457200">
              <a:buFont typeface="+mj-lt"/>
              <a:buAutoNum type="arabicPeriod"/>
            </a:pPr>
            <a:r>
              <a:rPr lang="bs-Latn-BA" dirty="0" smtClean="0"/>
              <a:t>Posljedice problema – cilj je njihovo otklanjanje</a:t>
            </a:r>
          </a:p>
          <a:p>
            <a:pPr marL="457200" indent="-457200">
              <a:buFont typeface="+mj-lt"/>
              <a:buAutoNum type="arabicPeriod"/>
            </a:pPr>
            <a:r>
              <a:rPr lang="bs-Latn-BA" dirty="0"/>
              <a:t>Uzročno-posljedična veza (kauzalni neksus) </a:t>
            </a:r>
            <a:r>
              <a:rPr lang="bs-Latn-BA" dirty="0" smtClean="0"/>
              <a:t>između uzroka i problema – bitna za pronalaženje adekvatnog rješenja i eliminaciju onih koja ne pogađaju uzrok</a:t>
            </a:r>
          </a:p>
          <a:p>
            <a:pPr marL="457200" indent="-457200">
              <a:buFont typeface="+mj-lt"/>
              <a:buAutoNum type="arabicPeriod"/>
            </a:pPr>
            <a:r>
              <a:rPr lang="bs-Latn-BA" dirty="0" smtClean="0"/>
              <a:t>Područja ili/i društvene grupe na koje problem najviše utječe – „korisnici“ rješenja </a:t>
            </a:r>
          </a:p>
          <a:p>
            <a:r>
              <a:rPr lang="bs-Latn-BA" dirty="0" smtClean="0"/>
              <a:t>Moguće je više „slojeva“ problema (središnji i povezani problemi), uzroka (neposredni i dublji uzroci) i posljedica (direktne i indirektne posljedice)  </a:t>
            </a:r>
          </a:p>
          <a:p>
            <a:r>
              <a:rPr lang="bs-Latn-BA" b="1" dirty="0" smtClean="0">
                <a:effectLst>
                  <a:outerShdw blurRad="38100" dist="38100" dir="2700000" algn="tl">
                    <a:srgbClr val="000000">
                      <a:alpha val="43137"/>
                    </a:srgbClr>
                  </a:outerShdw>
                </a:effectLst>
              </a:rPr>
              <a:t>Problemsko stablo</a:t>
            </a:r>
            <a:r>
              <a:rPr lang="bs-Latn-BA" dirty="0" smtClean="0"/>
              <a:t>: metod za definiciju problema i identifikaciju dubljih uzroka</a:t>
            </a:r>
          </a:p>
          <a:p>
            <a:endParaRPr lang="en-US" dirty="0"/>
          </a:p>
        </p:txBody>
      </p:sp>
    </p:spTree>
    <p:extLst>
      <p:ext uri="{BB962C8B-B14F-4D97-AF65-F5344CB8AC3E}">
        <p14:creationId xmlns:p14="http://schemas.microsoft.com/office/powerpoint/2010/main" val="1593367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Izrada problemskog stabla</a:t>
            </a:r>
            <a:endParaRPr lang="en-US" dirty="0"/>
          </a:p>
        </p:txBody>
      </p:sp>
      <p:sp>
        <p:nvSpPr>
          <p:cNvPr id="3" name="Content Placeholder 2"/>
          <p:cNvSpPr>
            <a:spLocks noGrp="1"/>
          </p:cNvSpPr>
          <p:nvPr>
            <p:ph idx="4294967295"/>
          </p:nvPr>
        </p:nvSpPr>
        <p:spPr>
          <a:xfrm>
            <a:off x="414338" y="1285860"/>
            <a:ext cx="8729662" cy="5143536"/>
          </a:xfrm>
        </p:spPr>
        <p:txBody>
          <a:bodyPr>
            <a:normAutofit lnSpcReduction="10000"/>
          </a:bodyPr>
          <a:lstStyle/>
          <a:p>
            <a:r>
              <a:rPr lang="bs-Latn-BA" dirty="0" smtClean="0"/>
              <a:t>Grupna analitička aktivnost</a:t>
            </a:r>
          </a:p>
          <a:p>
            <a:r>
              <a:rPr lang="bs-Latn-BA" dirty="0"/>
              <a:t>Moguće istovremeno učešće stručnjaka iz različitih oblasti i </a:t>
            </a:r>
            <a:r>
              <a:rPr lang="bs-Latn-BA" dirty="0" smtClean="0"/>
              <a:t>institucija</a:t>
            </a:r>
          </a:p>
          <a:p>
            <a:r>
              <a:rPr lang="bs-Latn-BA" dirty="0" smtClean="0"/>
              <a:t>Problem se raščlanjuje na niz specifičnih i povezanih pitanja</a:t>
            </a:r>
          </a:p>
          <a:p>
            <a:r>
              <a:rPr lang="bs-Latn-BA" dirty="0" smtClean="0"/>
              <a:t>Raspravom i dogovorom se određuje glavni (fokalni) problem koji se smješta u centar  stabla</a:t>
            </a:r>
          </a:p>
          <a:p>
            <a:r>
              <a:rPr lang="bs-Latn-BA" dirty="0" smtClean="0"/>
              <a:t>Ono što predstavlja povezane probleme i posljedice koje proizvode se smiješta iznad glavnog problema u gornji dio stabla</a:t>
            </a:r>
          </a:p>
          <a:p>
            <a:r>
              <a:rPr lang="bs-Latn-BA" dirty="0" smtClean="0"/>
              <a:t>Ono što predstavlja uzroke se smiješta ispod glavnog problema u donji dio stabla</a:t>
            </a:r>
          </a:p>
          <a:p>
            <a:endParaRPr lang="bs-Latn-BA" dirty="0" smtClean="0"/>
          </a:p>
          <a:p>
            <a:endParaRPr lang="en-US" dirty="0"/>
          </a:p>
        </p:txBody>
      </p:sp>
    </p:spTree>
    <p:extLst>
      <p:ext uri="{BB962C8B-B14F-4D97-AF65-F5344CB8AC3E}">
        <p14:creationId xmlns:p14="http://schemas.microsoft.com/office/powerpoint/2010/main" val="1035548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hr-BA" sz="2700" dirty="0" smtClean="0"/>
              <a:t>Pristup rješavanja problema korištenjem problemskog stabla ima nekoliko prednosti:</a:t>
            </a:r>
            <a:r>
              <a:rPr lang="hr-BA" dirty="0" smtClean="0"/>
              <a:t/>
            </a:r>
            <a:br>
              <a:rPr lang="hr-BA" dirty="0" smtClean="0"/>
            </a:br>
            <a:endParaRPr lang="hr-BA" dirty="0"/>
          </a:p>
        </p:txBody>
      </p:sp>
      <p:sp>
        <p:nvSpPr>
          <p:cNvPr id="4" name="Content Placeholder 3"/>
          <p:cNvSpPr>
            <a:spLocks noGrp="1"/>
          </p:cNvSpPr>
          <p:nvPr>
            <p:ph idx="1"/>
          </p:nvPr>
        </p:nvSpPr>
        <p:spPr/>
        <p:txBody>
          <a:bodyPr>
            <a:normAutofit fontScale="77500" lnSpcReduction="20000"/>
          </a:bodyPr>
          <a:lstStyle/>
          <a:p>
            <a:r>
              <a:rPr lang="hr-BA" dirty="0" smtClean="0"/>
              <a:t>a) problem je moguće raščlaniti u manje dijelove, čime se dobiva jasnija slika prioriteta i</a:t>
            </a:r>
          </a:p>
          <a:p>
            <a:r>
              <a:rPr lang="hr-BA" dirty="0" smtClean="0"/>
              <a:t>fokusiranje na cilj (ciljeve),</a:t>
            </a:r>
          </a:p>
          <a:p>
            <a:r>
              <a:rPr lang="hr-BA" dirty="0" smtClean="0"/>
              <a:t>b) stiče se jasnije razumijevanje problema i njegovih uzroka,</a:t>
            </a:r>
          </a:p>
          <a:p>
            <a:r>
              <a:rPr lang="hr-BA" dirty="0" smtClean="0"/>
              <a:t>c) pomaže se kod prepoznavanja osnovnih problema i njihovih argumenata,</a:t>
            </a:r>
          </a:p>
          <a:p>
            <a:r>
              <a:rPr lang="hr-BA" dirty="0" smtClean="0"/>
              <a:t>86</a:t>
            </a:r>
          </a:p>
          <a:p>
            <a:r>
              <a:rPr lang="pl-PL" dirty="0" smtClean="0"/>
              <a:t>d) kod nejasnih dijelova problema ukazuje na potrebu za dodatnim informacijama, dokazima ili</a:t>
            </a:r>
          </a:p>
          <a:p>
            <a:r>
              <a:rPr lang="hr-BA" dirty="0" smtClean="0"/>
              <a:t>resursima sa ciljem izrade jasnog rješenja,</a:t>
            </a:r>
          </a:p>
          <a:p>
            <a:r>
              <a:rPr lang="hr-BA" dirty="0" smtClean="0"/>
              <a:t>e) rješavaju se trenutni problemi, a ne oni iz prošlosti, ili koji će se pojaviti u budućnosti i</a:t>
            </a:r>
          </a:p>
          <a:p>
            <a:r>
              <a:rPr lang="hr-BA" dirty="0" smtClean="0"/>
              <a:t>f) proces analize problema doprinosi njegovu boljem razumijevanju</a:t>
            </a:r>
            <a:endParaRPr lang="hr-B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Koraci u stvaranju problemskog stabla</a:t>
            </a:r>
            <a:endParaRPr lang="hr-BA" dirty="0"/>
          </a:p>
        </p:txBody>
      </p:sp>
      <p:sp>
        <p:nvSpPr>
          <p:cNvPr id="3" name="Content Placeholder 2"/>
          <p:cNvSpPr>
            <a:spLocks noGrp="1"/>
          </p:cNvSpPr>
          <p:nvPr>
            <p:ph idx="1"/>
          </p:nvPr>
        </p:nvSpPr>
        <p:spPr/>
        <p:txBody>
          <a:bodyPr>
            <a:normAutofit fontScale="92500" lnSpcReduction="20000"/>
          </a:bodyPr>
          <a:lstStyle/>
          <a:p>
            <a:r>
              <a:rPr lang="hr-BA" dirty="0" smtClean="0"/>
              <a:t>a) svaki sastanak čiji cilj je stvaranje problemskog stabla počinje generiranjem ideja u sklopu koje je</a:t>
            </a:r>
          </a:p>
          <a:p>
            <a:r>
              <a:rPr lang="pl-PL" dirty="0" smtClean="0"/>
              <a:t>potrebno prepoznati glavni problem koji postaje korijen na slici,</a:t>
            </a:r>
          </a:p>
          <a:p>
            <a:r>
              <a:rPr lang="hr-BA" dirty="0" smtClean="0"/>
              <a:t>b) generiranje ideja o uzrocima glavnog problema,</a:t>
            </a:r>
          </a:p>
          <a:p>
            <a:r>
              <a:rPr lang="vi-VN" dirty="0" smtClean="0"/>
              <a:t>c) prepoznavanje mogućih veza između prepoznatih uzroka, stvaranje uzročno-posljedičnih</a:t>
            </a:r>
          </a:p>
          <a:p>
            <a:r>
              <a:rPr lang="hr-BA" dirty="0" smtClean="0"/>
              <a:t>odnosa, odnosno hijerarhije uzroka i njihovo zapisivanje (evidentiranje),</a:t>
            </a:r>
          </a:p>
          <a:p>
            <a:r>
              <a:rPr lang="vi-VN" dirty="0" smtClean="0"/>
              <a:t>d) ponavljanje koraka b) i c) za utvrđivanje posljedice problema i</a:t>
            </a:r>
          </a:p>
          <a:p>
            <a:r>
              <a:rPr lang="hr-BA" dirty="0" smtClean="0"/>
              <a:t>e) kreiranje stabla ciljeva.</a:t>
            </a:r>
            <a:endParaRPr lang="hr-B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Veljko Trivun/Vedad Silajdžić</a:t>
            </a:r>
            <a:endParaRPr lang="en-US"/>
          </a:p>
        </p:txBody>
      </p:sp>
      <p:sp>
        <p:nvSpPr>
          <p:cNvPr id="5" name="Slide Number Placeholder 4"/>
          <p:cNvSpPr>
            <a:spLocks noGrp="1"/>
          </p:cNvSpPr>
          <p:nvPr>
            <p:ph type="sldNum" sz="quarter" idx="12"/>
          </p:nvPr>
        </p:nvSpPr>
        <p:spPr/>
        <p:txBody>
          <a:bodyPr/>
          <a:lstStyle/>
          <a:p>
            <a:pPr>
              <a:defRPr/>
            </a:pPr>
            <a:fld id="{17DB151B-43A8-4F10-8404-D8EEB6CCE6DC}" type="slidenum">
              <a:rPr lang="en-US" smtClean="0"/>
              <a:pPr>
                <a:defRPr/>
              </a:pPr>
              <a:t>45</a:t>
            </a:fld>
            <a:endParaRPr lang="en-US"/>
          </a:p>
        </p:txBody>
      </p:sp>
      <p:pic>
        <p:nvPicPr>
          <p:cNvPr id="2095" name="Picture 47"/>
          <p:cNvPicPr>
            <a:picLocks noChangeAspect="1" noChangeArrowheads="1"/>
          </p:cNvPicPr>
          <p:nvPr/>
        </p:nvPicPr>
        <p:blipFill>
          <a:blip r:embed="rId2"/>
          <a:srcRect/>
          <a:stretch>
            <a:fillRect/>
          </a:stretch>
        </p:blipFill>
        <p:spPr bwMode="auto">
          <a:xfrm>
            <a:off x="214282" y="176213"/>
            <a:ext cx="8786874" cy="650557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Rješenja mogu biti </a:t>
            </a:r>
            <a:endParaRPr lang="hr-BA" dirty="0"/>
          </a:p>
        </p:txBody>
      </p:sp>
      <p:sp>
        <p:nvSpPr>
          <p:cNvPr id="3" name="Content Placeholder 2"/>
          <p:cNvSpPr>
            <a:spLocks noGrp="1"/>
          </p:cNvSpPr>
          <p:nvPr>
            <p:ph idx="1"/>
          </p:nvPr>
        </p:nvSpPr>
        <p:spPr/>
        <p:txBody>
          <a:bodyPr/>
          <a:lstStyle/>
          <a:p>
            <a:endParaRPr lang="hr-BA" dirty="0" smtClean="0"/>
          </a:p>
          <a:p>
            <a:endParaRPr lang="hr-BA" dirty="0" smtClean="0"/>
          </a:p>
          <a:p>
            <a:r>
              <a:rPr lang="hr-BA" dirty="0" err="1" smtClean="0"/>
              <a:t>Nenormativno</a:t>
            </a:r>
            <a:r>
              <a:rPr lang="hr-BA" dirty="0" smtClean="0"/>
              <a:t> rješenje</a:t>
            </a:r>
          </a:p>
          <a:p>
            <a:endParaRPr lang="hr-BA" dirty="0" smtClean="0"/>
          </a:p>
          <a:p>
            <a:r>
              <a:rPr lang="hr-BA" dirty="0" smtClean="0"/>
              <a:t>Normativno rješenje </a:t>
            </a:r>
            <a:endParaRPr lang="hr-B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
            </a:r>
            <a:br>
              <a:rPr lang="hr-BA" dirty="0" smtClean="0"/>
            </a:br>
            <a:r>
              <a:rPr lang="hr-BA" dirty="0" smtClean="0"/>
              <a:t>Najčešće </a:t>
            </a:r>
            <a:r>
              <a:rPr lang="hr-BA" dirty="0" err="1" smtClean="0"/>
              <a:t>nenormativne</a:t>
            </a:r>
            <a:r>
              <a:rPr lang="hr-BA" dirty="0" smtClean="0"/>
              <a:t> opcije su:</a:t>
            </a:r>
            <a:br>
              <a:rPr lang="hr-BA" dirty="0" smtClean="0"/>
            </a:br>
            <a:endParaRPr lang="hr-BA" dirty="0"/>
          </a:p>
        </p:txBody>
      </p:sp>
      <p:sp>
        <p:nvSpPr>
          <p:cNvPr id="3" name="Content Placeholder 2"/>
          <p:cNvSpPr>
            <a:spLocks noGrp="1"/>
          </p:cNvSpPr>
          <p:nvPr>
            <p:ph idx="1"/>
          </p:nvPr>
        </p:nvSpPr>
        <p:spPr/>
        <p:txBody>
          <a:bodyPr/>
          <a:lstStyle/>
          <a:p>
            <a:r>
              <a:rPr lang="hr-BA" dirty="0" smtClean="0"/>
              <a:t>a) rješenje koje nudi samo tržište,</a:t>
            </a:r>
          </a:p>
          <a:p>
            <a:r>
              <a:rPr lang="hr-BA" dirty="0" smtClean="0"/>
              <a:t>b) informativne kampanje,</a:t>
            </a:r>
          </a:p>
          <a:p>
            <a:r>
              <a:rPr lang="hr-BA" dirty="0" smtClean="0"/>
              <a:t>c) obrazovni programi,</a:t>
            </a:r>
          </a:p>
          <a:p>
            <a:r>
              <a:rPr lang="pl-PL" dirty="0" smtClean="0"/>
              <a:t>d) fiskalni i finansijski poticaji,</a:t>
            </a:r>
          </a:p>
          <a:p>
            <a:r>
              <a:rPr lang="hr-BA" dirty="0" smtClean="0"/>
              <a:t>e) samoregulacija,</a:t>
            </a:r>
          </a:p>
          <a:p>
            <a:r>
              <a:rPr lang="hr-BA" dirty="0" smtClean="0"/>
              <a:t>f) </a:t>
            </a:r>
            <a:r>
              <a:rPr lang="hr-BA" dirty="0" err="1" smtClean="0"/>
              <a:t>koregulacija</a:t>
            </a:r>
            <a:r>
              <a:rPr lang="hr-BA" dirty="0" smtClean="0"/>
              <a:t> i drugo.</a:t>
            </a:r>
            <a:endParaRPr lang="hr-B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Normativno rješenje </a:t>
            </a:r>
            <a:endParaRPr lang="hr-BA" dirty="0"/>
          </a:p>
        </p:txBody>
      </p:sp>
      <p:sp>
        <p:nvSpPr>
          <p:cNvPr id="3" name="Content Placeholder 2"/>
          <p:cNvSpPr>
            <a:spLocks noGrp="1"/>
          </p:cNvSpPr>
          <p:nvPr>
            <p:ph idx="1"/>
          </p:nvPr>
        </p:nvSpPr>
        <p:spPr/>
        <p:txBody>
          <a:bodyPr>
            <a:normAutofit/>
          </a:bodyPr>
          <a:lstStyle/>
          <a:p>
            <a:r>
              <a:rPr lang="hr-BA" dirty="0" smtClean="0"/>
              <a:t>Normativna rješenja uključuju novu, odnosno izmjenu postojećeg zakonodavstva. </a:t>
            </a:r>
          </a:p>
          <a:p>
            <a:r>
              <a:rPr lang="hr-BA" dirty="0" smtClean="0"/>
              <a:t>Jedna od opcija normativnog rješenja obvezno je nacrt prijedloga propisa za koji se postupak procjene provodi. </a:t>
            </a:r>
          </a:p>
          <a:p>
            <a:r>
              <a:rPr lang="hr-BA" dirty="0" smtClean="0"/>
              <a:t>Drugo normativno rješenje uključuje intervenciju u zakonodavstvo na način da se problem nastoji riješiti kroz izmjene postojećeg zakonodavstva, bilo na nivou zakona, ili na nivou </a:t>
            </a:r>
            <a:r>
              <a:rPr lang="hr-BA" dirty="0" err="1" smtClean="0"/>
              <a:t>podzakonskih</a:t>
            </a:r>
            <a:r>
              <a:rPr lang="hr-BA" dirty="0" smtClean="0"/>
              <a:t> akata.</a:t>
            </a:r>
            <a:endParaRPr lang="hr-B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Normativno ili </a:t>
            </a:r>
            <a:r>
              <a:rPr lang="hr-BA" dirty="0" err="1" smtClean="0"/>
              <a:t>nenormativno</a:t>
            </a:r>
            <a:r>
              <a:rPr lang="hr-BA" dirty="0" smtClean="0"/>
              <a:t> rješenje? </a:t>
            </a:r>
            <a:endParaRPr lang="hr-BA" dirty="0"/>
          </a:p>
        </p:txBody>
      </p:sp>
      <p:sp>
        <p:nvSpPr>
          <p:cNvPr id="3" name="Content Placeholder 2"/>
          <p:cNvSpPr>
            <a:spLocks noGrp="1"/>
          </p:cNvSpPr>
          <p:nvPr>
            <p:ph idx="1"/>
          </p:nvPr>
        </p:nvSpPr>
        <p:spPr/>
        <p:txBody>
          <a:bodyPr>
            <a:normAutofit fontScale="92500" lnSpcReduction="10000"/>
          </a:bodyPr>
          <a:lstStyle/>
          <a:p>
            <a:r>
              <a:rPr lang="hr-BA" dirty="0" smtClean="0"/>
              <a:t>Odluka o tome da li će se pribjeći </a:t>
            </a:r>
            <a:r>
              <a:rPr lang="hr-BA" dirty="0" err="1" smtClean="0"/>
              <a:t>nenormativnom</a:t>
            </a:r>
            <a:r>
              <a:rPr lang="hr-BA" dirty="0" smtClean="0"/>
              <a:t> ili normativnom rješenju je ne politici, odnosno istu donosi odgovarajući nivo javne vlasti. </a:t>
            </a:r>
          </a:p>
          <a:p>
            <a:r>
              <a:rPr lang="hr-BA" dirty="0" smtClean="0"/>
              <a:t>Podlogu za donošenje takve odluke vrši se od strane stručne grupe sastavljene od državnih službenika resornog ministarstva ili drugog nivoa javne vlasti. </a:t>
            </a:r>
          </a:p>
          <a:p>
            <a:r>
              <a:rPr lang="hr-BA" dirty="0" smtClean="0"/>
              <a:t>Odlučne su i dvije radnje koje se u okviru PU provode kontinuirano tokom cijelog postupka a to su:</a:t>
            </a:r>
          </a:p>
          <a:p>
            <a:pPr lvl="1"/>
            <a:r>
              <a:rPr lang="hr-BA" dirty="0" smtClean="0"/>
              <a:t>a) prikupljanje podataka i</a:t>
            </a:r>
          </a:p>
          <a:p>
            <a:pPr lvl="1"/>
            <a:r>
              <a:rPr lang="hr-BA" dirty="0" smtClean="0"/>
              <a:t>b) konsultacije.</a:t>
            </a:r>
            <a:endParaRPr lang="hr-B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Postupak PU</a:t>
            </a:r>
            <a:endParaRPr lang="hr-BA" dirty="0"/>
          </a:p>
        </p:txBody>
      </p:sp>
      <p:sp>
        <p:nvSpPr>
          <p:cNvPr id="3" name="Content Placeholder 2"/>
          <p:cNvSpPr>
            <a:spLocks noGrp="1"/>
          </p:cNvSpPr>
          <p:nvPr>
            <p:ph idx="1"/>
          </p:nvPr>
        </p:nvSpPr>
        <p:spPr/>
        <p:txBody>
          <a:bodyPr/>
          <a:lstStyle/>
          <a:p>
            <a:r>
              <a:rPr lang="hr-BA" dirty="0" smtClean="0"/>
              <a:t>Skraćena procjena </a:t>
            </a:r>
            <a:r>
              <a:rPr lang="hr-BA" dirty="0" err="1" smtClean="0"/>
              <a:t>uticaja</a:t>
            </a:r>
            <a:r>
              <a:rPr lang="hr-BA" dirty="0" smtClean="0"/>
              <a:t> </a:t>
            </a:r>
          </a:p>
          <a:p>
            <a:endParaRPr lang="hr-BA" dirty="0" smtClean="0"/>
          </a:p>
          <a:p>
            <a:r>
              <a:rPr lang="hr-BA" dirty="0" smtClean="0"/>
              <a:t>Sveobuhvatna procjena </a:t>
            </a:r>
            <a:r>
              <a:rPr lang="hr-BA" dirty="0" err="1" smtClean="0"/>
              <a:t>uticaja</a:t>
            </a:r>
            <a:r>
              <a:rPr lang="hr-BA" dirty="0" smtClean="0"/>
              <a:t> </a:t>
            </a:r>
            <a:endParaRPr lang="hr-B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2. Utvrđivanje (definiranje) postavljenih ciljeva</a:t>
            </a:r>
            <a:endParaRPr lang="hr-BA" dirty="0"/>
          </a:p>
        </p:txBody>
      </p:sp>
      <p:sp>
        <p:nvSpPr>
          <p:cNvPr id="3" name="Content Placeholder 2"/>
          <p:cNvSpPr>
            <a:spLocks noGrp="1"/>
          </p:cNvSpPr>
          <p:nvPr>
            <p:ph idx="1"/>
          </p:nvPr>
        </p:nvSpPr>
        <p:spPr>
          <a:xfrm>
            <a:off x="457200" y="1600200"/>
            <a:ext cx="8229600" cy="5114948"/>
          </a:xfrm>
        </p:spPr>
        <p:txBody>
          <a:bodyPr>
            <a:normAutofit/>
          </a:bodyPr>
          <a:lstStyle/>
          <a:p>
            <a:r>
              <a:rPr lang="hr-BA" dirty="0" smtClean="0"/>
              <a:t>Korak 2 u procjeni </a:t>
            </a:r>
            <a:r>
              <a:rPr lang="hr-BA" dirty="0" err="1" smtClean="0"/>
              <a:t>uticaja</a:t>
            </a:r>
            <a:r>
              <a:rPr lang="hr-BA" dirty="0" smtClean="0"/>
              <a:t> propisa</a:t>
            </a:r>
          </a:p>
          <a:p>
            <a:pPr lvl="1"/>
            <a:r>
              <a:rPr lang="hr-BA" dirty="0" smtClean="0"/>
              <a:t>Definirati ciljeve </a:t>
            </a:r>
          </a:p>
          <a:p>
            <a:r>
              <a:rPr lang="hr-BA" dirty="0" smtClean="0"/>
              <a:t>odgovor na problem sagledan u prvom koraku</a:t>
            </a:r>
          </a:p>
          <a:p>
            <a:pPr lvl="1"/>
            <a:r>
              <a:rPr lang="hr-BA" dirty="0" smtClean="0"/>
              <a:t>Kako treba da izgleda željeno promijenjeno stanje</a:t>
            </a:r>
          </a:p>
          <a:p>
            <a:pPr>
              <a:buNone/>
            </a:pPr>
            <a:endParaRPr lang="hr-BA" dirty="0" smtClean="0"/>
          </a:p>
          <a:p>
            <a:r>
              <a:rPr lang="hr-BA" dirty="0" smtClean="0"/>
              <a:t>Ciljevi su jedini efektivni kriterij za procjenu mogućeg (ne)uspjeha predloženih opcija </a:t>
            </a:r>
          </a:p>
          <a:p>
            <a:endParaRPr lang="hr-BA" dirty="0" smtClean="0"/>
          </a:p>
          <a:p>
            <a:pPr>
              <a:buNone/>
            </a:pPr>
            <a:endParaRPr lang="hr-BA"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Definirati ciljeve</a:t>
            </a:r>
            <a:endParaRPr lang="hr-BA" dirty="0"/>
          </a:p>
        </p:txBody>
      </p:sp>
      <p:sp>
        <p:nvSpPr>
          <p:cNvPr id="3" name="Content Placeholder 2"/>
          <p:cNvSpPr>
            <a:spLocks noGrp="1"/>
          </p:cNvSpPr>
          <p:nvPr>
            <p:ph idx="1"/>
          </p:nvPr>
        </p:nvSpPr>
        <p:spPr/>
        <p:txBody>
          <a:bodyPr/>
          <a:lstStyle/>
          <a:p>
            <a:r>
              <a:rPr lang="hr-BA" dirty="0" smtClean="0"/>
              <a:t>Ciljevi moraju biti jasno postavljeni, te politički i ekonomski mogući</a:t>
            </a:r>
          </a:p>
          <a:p>
            <a:r>
              <a:rPr lang="hr-BA" dirty="0" smtClean="0"/>
              <a:t>Svrha rješenja je postizanje poželjnog rezultata </a:t>
            </a:r>
          </a:p>
          <a:p>
            <a:endParaRPr lang="hr-BA" dirty="0" smtClean="0"/>
          </a:p>
          <a:p>
            <a:r>
              <a:rPr lang="hr-BA" dirty="0" smtClean="0"/>
              <a:t>Ciljevi su ono što vlade zemalja nastoje postići svojom intervencijom </a:t>
            </a:r>
          </a:p>
          <a:p>
            <a:r>
              <a:rPr lang="hr-BA" dirty="0" smtClean="0"/>
              <a:t>Strategije/Politike vlada </a:t>
            </a:r>
            <a:r>
              <a:rPr lang="hr-BA" dirty="0" err="1" smtClean="0"/>
              <a:t>..</a:t>
            </a:r>
            <a:r>
              <a:rPr lang="hr-BA" dirty="0" smtClean="0"/>
              <a:t>.</a:t>
            </a:r>
            <a:endParaRPr lang="hr-B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Kako </a:t>
            </a:r>
            <a:r>
              <a:rPr lang="hr-BA" dirty="0" err="1" smtClean="0"/>
              <a:t>...</a:t>
            </a:r>
            <a:r>
              <a:rPr lang="hr-BA" dirty="0" smtClean="0"/>
              <a:t>.</a:t>
            </a:r>
            <a:endParaRPr lang="hr-BA"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Osnovni koraci </a:t>
            </a:r>
            <a:endParaRPr lang="hr-BA" dirty="0"/>
          </a:p>
        </p:txBody>
      </p:sp>
      <p:sp>
        <p:nvSpPr>
          <p:cNvPr id="3" name="Content Placeholder 2"/>
          <p:cNvSpPr>
            <a:spLocks noGrp="1"/>
          </p:cNvSpPr>
          <p:nvPr>
            <p:ph idx="1"/>
          </p:nvPr>
        </p:nvSpPr>
        <p:spPr>
          <a:xfrm>
            <a:off x="457200" y="1285860"/>
            <a:ext cx="8229600" cy="5214974"/>
          </a:xfrm>
        </p:spPr>
        <p:txBody>
          <a:bodyPr>
            <a:normAutofit fontScale="92500" lnSpcReduction="20000"/>
          </a:bodyPr>
          <a:lstStyle/>
          <a:p>
            <a:pPr algn="just"/>
            <a:r>
              <a:rPr lang="hr-BA" dirty="0" smtClean="0"/>
              <a:t>Postaviti ciljeve koji odgovaraju problemu i njegovom osnovnom uzroku, ali voditi računa o načelu proporcionalnosti i političkim prioritetima </a:t>
            </a:r>
          </a:p>
          <a:p>
            <a:pPr algn="just"/>
            <a:r>
              <a:rPr lang="hr-BA" dirty="0" smtClean="0"/>
              <a:t>Preporučeno je </a:t>
            </a:r>
            <a:r>
              <a:rPr lang="hr-BA" dirty="0" err="1" smtClean="0"/>
              <a:t>kvantifikovati</a:t>
            </a:r>
            <a:r>
              <a:rPr lang="hr-BA" dirty="0" smtClean="0"/>
              <a:t> željene ciljeve </a:t>
            </a:r>
          </a:p>
          <a:p>
            <a:pPr algn="just"/>
            <a:r>
              <a:rPr lang="hr-BA" dirty="0" smtClean="0"/>
              <a:t>Ograničiti broj ciljeva i jasno navesti prioritete</a:t>
            </a:r>
          </a:p>
          <a:p>
            <a:pPr algn="just"/>
            <a:r>
              <a:rPr lang="hr-BA" dirty="0" smtClean="0"/>
              <a:t>Utvrditi prvo </a:t>
            </a:r>
            <a:r>
              <a:rPr lang="hr-BA" dirty="0" err="1" smtClean="0"/>
              <a:t>opšti</a:t>
            </a:r>
            <a:r>
              <a:rPr lang="hr-BA" dirty="0" smtClean="0"/>
              <a:t> cilj, zatim specifične/pojedinačne i na kraju razraditi operativne ciljeve uz utvrđenu hijerarhiju ciljeva </a:t>
            </a:r>
          </a:p>
          <a:p>
            <a:pPr algn="just"/>
            <a:r>
              <a:rPr lang="hr-BA" dirty="0" smtClean="0"/>
              <a:t>Uskladiti ciljeve sa strategijama i akcionim planovima vlada</a:t>
            </a:r>
          </a:p>
          <a:p>
            <a:pPr algn="just"/>
            <a:r>
              <a:rPr lang="hr-BA" dirty="0" smtClean="0"/>
              <a:t>Uskladiti ciljeve sa ciljevima definiranim u EU politikama i strategijama, poštovati osnovna ljudska prava, osnovne prioritete i prijedloge EK, kao i nacionalne politike i strategije</a:t>
            </a:r>
          </a:p>
          <a:p>
            <a:endParaRPr lang="hr-B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Ciljevi, generalno u funkciji PU mogu biti</a:t>
            </a:r>
            <a:endParaRPr lang="hr-BA" dirty="0"/>
          </a:p>
        </p:txBody>
      </p:sp>
      <p:sp>
        <p:nvSpPr>
          <p:cNvPr id="3" name="Content Placeholder 2"/>
          <p:cNvSpPr>
            <a:spLocks noGrp="1"/>
          </p:cNvSpPr>
          <p:nvPr>
            <p:ph idx="1"/>
          </p:nvPr>
        </p:nvSpPr>
        <p:spPr/>
        <p:txBody>
          <a:bodyPr/>
          <a:lstStyle/>
          <a:p>
            <a:endParaRPr lang="hr-BA" dirty="0" smtClean="0"/>
          </a:p>
          <a:p>
            <a:r>
              <a:rPr lang="hr-BA" dirty="0" smtClean="0"/>
              <a:t>Opći cilj(evi)</a:t>
            </a:r>
          </a:p>
          <a:p>
            <a:r>
              <a:rPr lang="hr-BA" dirty="0" smtClean="0"/>
              <a:t>Posebni cilj(evi)</a:t>
            </a:r>
          </a:p>
          <a:p>
            <a:r>
              <a:rPr lang="hr-BA" dirty="0" smtClean="0"/>
              <a:t>Operativni (ciljevi)</a:t>
            </a:r>
            <a:endParaRPr lang="hr-B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Kakvi ciljevi treba da budu </a:t>
            </a:r>
            <a:endParaRPr lang="hr-BA" dirty="0"/>
          </a:p>
        </p:txBody>
      </p:sp>
      <p:sp>
        <p:nvSpPr>
          <p:cNvPr id="3" name="Content Placeholder 2"/>
          <p:cNvSpPr>
            <a:spLocks noGrp="1"/>
          </p:cNvSpPr>
          <p:nvPr>
            <p:ph idx="1"/>
          </p:nvPr>
        </p:nvSpPr>
        <p:spPr/>
        <p:txBody>
          <a:bodyPr/>
          <a:lstStyle/>
          <a:p>
            <a:r>
              <a:rPr lang="hr-BA" dirty="0" smtClean="0"/>
              <a:t>Prema priručniku Evropske komisije ciljevi moraju biti:</a:t>
            </a:r>
          </a:p>
          <a:p>
            <a:pPr lvl="1"/>
            <a:r>
              <a:rPr lang="hr-BA" dirty="0" smtClean="0"/>
              <a:t>Precizni </a:t>
            </a:r>
          </a:p>
          <a:p>
            <a:pPr lvl="1"/>
            <a:r>
              <a:rPr lang="hr-BA" dirty="0" smtClean="0"/>
              <a:t>Mjerljivi </a:t>
            </a:r>
          </a:p>
          <a:p>
            <a:pPr lvl="1"/>
            <a:r>
              <a:rPr lang="hr-BA" dirty="0" smtClean="0"/>
              <a:t>Prihvatljivi </a:t>
            </a:r>
          </a:p>
          <a:p>
            <a:pPr lvl="1"/>
            <a:r>
              <a:rPr lang="hr-BA" dirty="0" smtClean="0"/>
              <a:t>Realni</a:t>
            </a:r>
          </a:p>
          <a:p>
            <a:pPr lvl="1"/>
            <a:r>
              <a:rPr lang="hr-BA" dirty="0" smtClean="0"/>
              <a:t>Vremenski određeni </a:t>
            </a:r>
          </a:p>
          <a:p>
            <a:pPr lvl="1"/>
            <a:endParaRPr lang="hr-BA" dirty="0" smtClean="0"/>
          </a:p>
          <a:p>
            <a:pPr lvl="1"/>
            <a:r>
              <a:rPr lang="hr-BA" dirty="0" smtClean="0"/>
              <a:t>Akronim SMART </a:t>
            </a:r>
            <a:endParaRPr lang="hr-B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hr-BA" dirty="0" smtClean="0"/>
              <a:t/>
            </a:r>
            <a:br>
              <a:rPr lang="hr-BA" dirty="0" smtClean="0"/>
            </a:br>
            <a:r>
              <a:rPr lang="hr-BA" dirty="0" smtClean="0"/>
              <a:t>Akronim SMART</a:t>
            </a:r>
            <a:br>
              <a:rPr lang="hr-BA" dirty="0" smtClean="0"/>
            </a:br>
            <a:r>
              <a:rPr lang="en-US" dirty="0" smtClean="0"/>
              <a:t> </a:t>
            </a:r>
            <a:r>
              <a:rPr lang="en-US" sz="2000" dirty="0" smtClean="0"/>
              <a:t>Specific, Measurable, Achievable, Relevant and Time-bound</a:t>
            </a:r>
            <a:endParaRPr lang="hr-BA" sz="2000" dirty="0"/>
          </a:p>
        </p:txBody>
      </p:sp>
      <p:sp>
        <p:nvSpPr>
          <p:cNvPr id="3" name="Content Placeholder 2"/>
          <p:cNvSpPr>
            <a:spLocks noGrp="1"/>
          </p:cNvSpPr>
          <p:nvPr>
            <p:ph idx="1"/>
          </p:nvPr>
        </p:nvSpPr>
        <p:spPr/>
        <p:txBody>
          <a:bodyPr>
            <a:normAutofit/>
          </a:bodyPr>
          <a:lstStyle/>
          <a:p>
            <a:r>
              <a:rPr lang="hr-BA" dirty="0" smtClean="0"/>
              <a:t>Precizni (</a:t>
            </a:r>
            <a:r>
              <a:rPr lang="hr-BA" dirty="0" err="1" smtClean="0"/>
              <a:t>Specific</a:t>
            </a:r>
            <a:r>
              <a:rPr lang="hr-BA" dirty="0" smtClean="0"/>
              <a:t>) – ne mogu se tumačiti na različite načine </a:t>
            </a:r>
          </a:p>
          <a:p>
            <a:r>
              <a:rPr lang="hr-BA" dirty="0" smtClean="0"/>
              <a:t>Mjerljivi (</a:t>
            </a:r>
            <a:r>
              <a:rPr lang="hr-BA" dirty="0" err="1" smtClean="0"/>
              <a:t>Measurable</a:t>
            </a:r>
            <a:r>
              <a:rPr lang="hr-BA" dirty="0" smtClean="0"/>
              <a:t>) – opisuju buduće stanje tako da je njihovo ispunjenje moguće mjeriti i potvrditi da li je željeni cilj ispunjen ili ne (ciljevi ili kvantitativno opisani ili su dati kao kombinacija opisanih i bodovnih skala) </a:t>
            </a:r>
          </a:p>
          <a:p>
            <a:r>
              <a:rPr lang="hr-BA" dirty="0" smtClean="0"/>
              <a:t>Prihvatljivi (</a:t>
            </a:r>
            <a:r>
              <a:rPr lang="hr-BA" dirty="0" err="1" smtClean="0"/>
              <a:t>Achievable</a:t>
            </a:r>
            <a:r>
              <a:rPr lang="hr-BA" dirty="0" smtClean="0"/>
              <a:t>) – tako da budu prihvaćeni od svih koji preuzimaju odgovornost za njihovo postizanje/provođenje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Akronim SMART </a:t>
            </a:r>
            <a:endParaRPr lang="hr-BA" dirty="0"/>
          </a:p>
        </p:txBody>
      </p:sp>
      <p:sp>
        <p:nvSpPr>
          <p:cNvPr id="3" name="Content Placeholder 2"/>
          <p:cNvSpPr>
            <a:spLocks noGrp="1"/>
          </p:cNvSpPr>
          <p:nvPr>
            <p:ph idx="1"/>
          </p:nvPr>
        </p:nvSpPr>
        <p:spPr/>
        <p:txBody>
          <a:bodyPr>
            <a:normAutofit/>
          </a:bodyPr>
          <a:lstStyle/>
          <a:p>
            <a:r>
              <a:rPr lang="hr-BA" dirty="0" smtClean="0"/>
              <a:t>Realni (</a:t>
            </a:r>
            <a:r>
              <a:rPr lang="hr-BA" dirty="0" err="1" smtClean="0"/>
              <a:t>Relevant</a:t>
            </a:r>
            <a:r>
              <a:rPr lang="hr-BA" dirty="0" smtClean="0"/>
              <a:t>) – ambiciozno postavljeni ali ipak ostvarivi sa raspoloživim resursima </a:t>
            </a:r>
          </a:p>
          <a:p>
            <a:r>
              <a:rPr lang="hr-BA" dirty="0" smtClean="0"/>
              <a:t>Vremenski određeni (Time </a:t>
            </a:r>
            <a:r>
              <a:rPr lang="hr-BA" dirty="0" err="1" smtClean="0"/>
              <a:t>bound</a:t>
            </a:r>
            <a:r>
              <a:rPr lang="hr-BA" dirty="0" smtClean="0"/>
              <a:t>) – utvrđen je rok u kojem moraju biti ispunjeni (određeni datum ili vremenski period)</a:t>
            </a:r>
          </a:p>
          <a:p>
            <a:pPr>
              <a:buNone/>
            </a:pPr>
            <a:endParaRPr lang="hr-BA" dirty="0" smtClean="0"/>
          </a:p>
          <a:p>
            <a:pPr algn="just">
              <a:buNone/>
            </a:pPr>
            <a:r>
              <a:rPr lang="hr-BA" u="sng" dirty="0" smtClean="0"/>
              <a:t>Sve ovo vrijedi i za indikatore kojima se prati ostvarenje navedenih ciljeva </a:t>
            </a:r>
          </a:p>
          <a:p>
            <a:r>
              <a:rPr lang="hr-BA" dirty="0" smtClean="0"/>
              <a:t>Od drva problema ka drvu ciljeva </a:t>
            </a:r>
            <a:r>
              <a:rPr lang="hr-BA" dirty="0" err="1" smtClean="0"/>
              <a:t>...</a:t>
            </a:r>
            <a:r>
              <a:rPr lang="hr-BA" dirty="0" smtClean="0"/>
              <a:t>.</a:t>
            </a:r>
            <a:endParaRPr lang="hr-B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Definiranje ciljeva </a:t>
            </a:r>
            <a:endParaRPr lang="hr-BA" dirty="0"/>
          </a:p>
        </p:txBody>
      </p:sp>
      <p:sp>
        <p:nvSpPr>
          <p:cNvPr id="3" name="Content Placeholder 2"/>
          <p:cNvSpPr>
            <a:spLocks noGrp="1"/>
          </p:cNvSpPr>
          <p:nvPr>
            <p:ph idx="1"/>
          </p:nvPr>
        </p:nvSpPr>
        <p:spPr/>
        <p:txBody>
          <a:bodyPr>
            <a:normAutofit/>
          </a:bodyPr>
          <a:lstStyle/>
          <a:p>
            <a:endParaRPr lang="hr-BA" dirty="0" smtClean="0"/>
          </a:p>
          <a:p>
            <a:r>
              <a:rPr lang="hr-BA" dirty="0" smtClean="0"/>
              <a:t>Dobro </a:t>
            </a:r>
            <a:r>
              <a:rPr lang="hr-BA" dirty="0" err="1" smtClean="0"/>
              <a:t>definisan</a:t>
            </a:r>
            <a:r>
              <a:rPr lang="hr-BA" dirty="0" smtClean="0"/>
              <a:t> cilj je </a:t>
            </a:r>
            <a:r>
              <a:rPr lang="hr-BA" dirty="0" err="1" smtClean="0"/>
              <a:t>...</a:t>
            </a:r>
            <a:r>
              <a:rPr lang="hr-BA" dirty="0" smtClean="0"/>
              <a:t>.</a:t>
            </a:r>
          </a:p>
          <a:p>
            <a:pPr lvl="1"/>
            <a:r>
              <a:rPr lang="hr-BA" dirty="0" smtClean="0"/>
              <a:t>Iz “problemskog stabla” (problem, posljedice i uzroci) </a:t>
            </a:r>
          </a:p>
          <a:p>
            <a:r>
              <a:rPr lang="hr-BA" dirty="0" smtClean="0"/>
              <a:t>Relativno lako se </a:t>
            </a:r>
            <a:r>
              <a:rPr lang="hr-BA" dirty="0" err="1" smtClean="0"/>
              <a:t>transformišu</a:t>
            </a:r>
            <a:r>
              <a:rPr lang="hr-BA" dirty="0" smtClean="0"/>
              <a:t> u </a:t>
            </a:r>
          </a:p>
          <a:p>
            <a:pPr lvl="1"/>
            <a:r>
              <a:rPr lang="hr-BA" dirty="0" smtClean="0"/>
              <a:t>“stablo ciljeva” (cilj, rezultati i regulatorne mjere)</a:t>
            </a:r>
          </a:p>
          <a:p>
            <a:pPr lvl="1">
              <a:buNone/>
            </a:pPr>
            <a:endParaRPr lang="hr-BA" dirty="0" smtClean="0"/>
          </a:p>
          <a:p>
            <a:pPr lvl="1">
              <a:buNone/>
            </a:pPr>
            <a:r>
              <a:rPr lang="hr-BA" dirty="0" smtClean="0"/>
              <a:t>Potrebno je provjeriti validnost i potpunost ovako </a:t>
            </a:r>
            <a:r>
              <a:rPr lang="hr-BA" dirty="0" err="1" smtClean="0"/>
              <a:t>dobijenog</a:t>
            </a:r>
            <a:r>
              <a:rPr lang="hr-BA" dirty="0" smtClean="0"/>
              <a:t> stabla, odbaciti nerealne i nepotrebne ciljeve ili dodati nove </a:t>
            </a:r>
            <a:r>
              <a:rPr lang="hr-BA" dirty="0" err="1" smtClean="0"/>
              <a:t>...</a:t>
            </a:r>
            <a:r>
              <a:rPr lang="hr-BA" dirty="0" smtClean="0"/>
              <a:t>.</a:t>
            </a:r>
          </a:p>
          <a:p>
            <a:pPr>
              <a:buNone/>
            </a:pPr>
            <a:endParaRPr lang="hr-BA" dirty="0" smtClean="0"/>
          </a:p>
          <a:p>
            <a:pPr>
              <a:buNone/>
            </a:pPr>
            <a:endParaRPr lang="hr-BA"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3200" dirty="0" smtClean="0"/>
              <a:t>Identificirali smo problem, uzroke posljedice  </a:t>
            </a:r>
            <a:r>
              <a:rPr lang="hr-BA" sz="3200" dirty="0" err="1" smtClean="0"/>
              <a:t>...</a:t>
            </a:r>
            <a:r>
              <a:rPr lang="hr-BA" sz="3200" dirty="0" smtClean="0"/>
              <a:t>.</a:t>
            </a:r>
            <a:endParaRPr lang="hr-BA"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2852"/>
            <a:ext cx="9144000" cy="6715148"/>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r>
              <a:rPr lang="hr-BA" dirty="0" smtClean="0"/>
              <a:t>Od drva problema ka drvu ciljeva</a:t>
            </a:r>
            <a:endParaRPr lang="hr-BA" dirty="0"/>
          </a:p>
        </p:txBody>
      </p:sp>
      <p:sp>
        <p:nvSpPr>
          <p:cNvPr id="3" name="Content Placeholder 2"/>
          <p:cNvSpPr>
            <a:spLocks noGrp="1"/>
          </p:cNvSpPr>
          <p:nvPr>
            <p:ph idx="1"/>
          </p:nvPr>
        </p:nvSpPr>
        <p:spPr>
          <a:xfrm>
            <a:off x="457200" y="1214422"/>
            <a:ext cx="8686800" cy="5643578"/>
          </a:xfrm>
        </p:spPr>
        <p:txBody>
          <a:bodyPr/>
          <a:lstStyle/>
          <a:p>
            <a:pPr>
              <a:buNone/>
            </a:pPr>
            <a:endParaRPr lang="hr-BA" dirty="0" smtClean="0"/>
          </a:p>
          <a:p>
            <a:pPr>
              <a:buNone/>
            </a:pPr>
            <a:endParaRPr lang="hr-BA" dirty="0"/>
          </a:p>
        </p:txBody>
      </p:sp>
      <p:pic>
        <p:nvPicPr>
          <p:cNvPr id="1026" name="Picture 2" descr="C:\Users\F2016\Desktop\tree-framework-19945638.jpg"/>
          <p:cNvPicPr>
            <a:picLocks noChangeAspect="1" noChangeArrowheads="1"/>
          </p:cNvPicPr>
          <p:nvPr/>
        </p:nvPicPr>
        <p:blipFill>
          <a:blip r:embed="rId2" cstate="print"/>
          <a:srcRect/>
          <a:stretch>
            <a:fillRect/>
          </a:stretch>
        </p:blipFill>
        <p:spPr bwMode="auto">
          <a:xfrm>
            <a:off x="6215074" y="2214554"/>
            <a:ext cx="2315263" cy="2475550"/>
          </a:xfrm>
          <a:prstGeom prst="rect">
            <a:avLst/>
          </a:prstGeom>
          <a:noFill/>
        </p:spPr>
      </p:pic>
      <p:graphicFrame>
        <p:nvGraphicFramePr>
          <p:cNvPr id="5" name="Diagram 4"/>
          <p:cNvGraphicFramePr/>
          <p:nvPr/>
        </p:nvGraphicFramePr>
        <p:xfrm>
          <a:off x="428596" y="2643182"/>
          <a:ext cx="5500726"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458200" cy="563562"/>
          </a:xfrm>
        </p:spPr>
        <p:txBody>
          <a:bodyPr>
            <a:noAutofit/>
          </a:bodyPr>
          <a:lstStyle/>
          <a:p>
            <a:r>
              <a:rPr lang="en-US" dirty="0" smtClean="0"/>
              <a:t>RIA </a:t>
            </a:r>
            <a:r>
              <a:rPr lang="x-none" dirty="0" smtClean="0"/>
              <a:t>koraci</a:t>
            </a:r>
            <a:endParaRPr lang="en-US" dirty="0"/>
          </a:p>
        </p:txBody>
      </p:sp>
      <p:graphicFrame>
        <p:nvGraphicFramePr>
          <p:cNvPr id="4" name="Diagram 3"/>
          <p:cNvGraphicFramePr/>
          <p:nvPr/>
        </p:nvGraphicFramePr>
        <p:xfrm>
          <a:off x="304800" y="1371600"/>
          <a:ext cx="8610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1000" y="1447800"/>
            <a:ext cx="1105174" cy="369332"/>
          </a:xfrm>
          <a:prstGeom prst="rect">
            <a:avLst/>
          </a:prstGeom>
          <a:noFill/>
          <a:ln>
            <a:solidFill>
              <a:schemeClr val="bg2">
                <a:lumMod val="25000"/>
              </a:schemeClr>
            </a:solidFill>
          </a:ln>
        </p:spPr>
        <p:txBody>
          <a:bodyPr wrap="none">
            <a:spAutoFit/>
          </a:bodyPr>
          <a:lstStyle/>
          <a:p>
            <a:r>
              <a:rPr lang="x-none" b="1" dirty="0" smtClean="0">
                <a:solidFill>
                  <a:schemeClr val="bg2">
                    <a:lumMod val="25000"/>
                  </a:schemeClr>
                </a:solidFill>
              </a:rPr>
              <a:t>KORAK 1</a:t>
            </a:r>
            <a:endParaRPr lang="en-US" b="1" dirty="0">
              <a:solidFill>
                <a:schemeClr val="bg2">
                  <a:lumMod val="25000"/>
                </a:schemeClr>
              </a:solidFill>
            </a:endParaRPr>
          </a:p>
        </p:txBody>
      </p:sp>
      <p:sp>
        <p:nvSpPr>
          <p:cNvPr id="6" name="Rectangle 5"/>
          <p:cNvSpPr/>
          <p:nvPr/>
        </p:nvSpPr>
        <p:spPr>
          <a:xfrm>
            <a:off x="1676400" y="1447800"/>
            <a:ext cx="1105174" cy="369332"/>
          </a:xfrm>
          <a:prstGeom prst="rect">
            <a:avLst/>
          </a:prstGeom>
          <a:noFill/>
          <a:ln>
            <a:solidFill>
              <a:schemeClr val="bg2">
                <a:lumMod val="25000"/>
              </a:schemeClr>
            </a:solidFill>
          </a:ln>
        </p:spPr>
        <p:txBody>
          <a:bodyPr wrap="none">
            <a:spAutoFit/>
          </a:bodyPr>
          <a:lstStyle/>
          <a:p>
            <a:r>
              <a:rPr lang="x-none" b="1" dirty="0" smtClean="0">
                <a:solidFill>
                  <a:schemeClr val="bg2">
                    <a:lumMod val="25000"/>
                  </a:schemeClr>
                </a:solidFill>
              </a:rPr>
              <a:t>KORAK 2</a:t>
            </a:r>
            <a:endParaRPr lang="en-US" b="1" dirty="0">
              <a:solidFill>
                <a:schemeClr val="bg2">
                  <a:lumMod val="25000"/>
                </a:schemeClr>
              </a:solidFill>
            </a:endParaRPr>
          </a:p>
        </p:txBody>
      </p:sp>
      <p:sp>
        <p:nvSpPr>
          <p:cNvPr id="7" name="Rectangle 6"/>
          <p:cNvSpPr/>
          <p:nvPr/>
        </p:nvSpPr>
        <p:spPr>
          <a:xfrm>
            <a:off x="3085826" y="1447800"/>
            <a:ext cx="1105174" cy="369332"/>
          </a:xfrm>
          <a:prstGeom prst="rect">
            <a:avLst/>
          </a:prstGeom>
          <a:solidFill>
            <a:srgbClr val="FFFF00"/>
          </a:solidFill>
          <a:ln>
            <a:solidFill>
              <a:schemeClr val="bg2">
                <a:lumMod val="25000"/>
              </a:schemeClr>
            </a:solidFill>
          </a:ln>
        </p:spPr>
        <p:txBody>
          <a:bodyPr wrap="none">
            <a:spAutoFit/>
          </a:bodyPr>
          <a:lstStyle/>
          <a:p>
            <a:r>
              <a:rPr lang="x-none" b="1" dirty="0" smtClean="0">
                <a:solidFill>
                  <a:schemeClr val="bg2">
                    <a:lumMod val="25000"/>
                  </a:schemeClr>
                </a:solidFill>
              </a:rPr>
              <a:t>KORAK 3</a:t>
            </a:r>
            <a:endParaRPr lang="en-US" b="1" dirty="0">
              <a:solidFill>
                <a:schemeClr val="bg2">
                  <a:lumMod val="25000"/>
                </a:schemeClr>
              </a:solidFill>
            </a:endParaRPr>
          </a:p>
        </p:txBody>
      </p:sp>
      <p:sp>
        <p:nvSpPr>
          <p:cNvPr id="8" name="Rectangle 7"/>
          <p:cNvSpPr/>
          <p:nvPr/>
        </p:nvSpPr>
        <p:spPr>
          <a:xfrm>
            <a:off x="4495800" y="1447800"/>
            <a:ext cx="1105174" cy="369332"/>
          </a:xfrm>
          <a:prstGeom prst="rect">
            <a:avLst/>
          </a:prstGeom>
          <a:ln>
            <a:solidFill>
              <a:schemeClr val="bg2">
                <a:lumMod val="25000"/>
              </a:schemeClr>
            </a:solidFill>
          </a:ln>
        </p:spPr>
        <p:txBody>
          <a:bodyPr wrap="none">
            <a:spAutoFit/>
          </a:bodyPr>
          <a:lstStyle/>
          <a:p>
            <a:r>
              <a:rPr lang="x-none" b="1" dirty="0" smtClean="0">
                <a:solidFill>
                  <a:schemeClr val="bg2">
                    <a:lumMod val="25000"/>
                  </a:schemeClr>
                </a:solidFill>
              </a:rPr>
              <a:t>KORAK 4</a:t>
            </a:r>
            <a:endParaRPr lang="en-US" b="1" dirty="0">
              <a:solidFill>
                <a:schemeClr val="bg2">
                  <a:lumMod val="25000"/>
                </a:schemeClr>
              </a:solidFill>
            </a:endParaRPr>
          </a:p>
        </p:txBody>
      </p:sp>
      <p:sp>
        <p:nvSpPr>
          <p:cNvPr id="9" name="Rectangle 8"/>
          <p:cNvSpPr/>
          <p:nvPr/>
        </p:nvSpPr>
        <p:spPr>
          <a:xfrm>
            <a:off x="5867400" y="1447800"/>
            <a:ext cx="1105174" cy="369332"/>
          </a:xfrm>
          <a:prstGeom prst="rect">
            <a:avLst/>
          </a:prstGeom>
          <a:ln>
            <a:solidFill>
              <a:schemeClr val="bg2">
                <a:lumMod val="25000"/>
              </a:schemeClr>
            </a:solidFill>
          </a:ln>
        </p:spPr>
        <p:txBody>
          <a:bodyPr wrap="none">
            <a:spAutoFit/>
          </a:bodyPr>
          <a:lstStyle/>
          <a:p>
            <a:r>
              <a:rPr lang="x-none" b="1" dirty="0" smtClean="0">
                <a:solidFill>
                  <a:schemeClr val="bg2">
                    <a:lumMod val="25000"/>
                  </a:schemeClr>
                </a:solidFill>
              </a:rPr>
              <a:t>KORAK 5</a:t>
            </a:r>
            <a:endParaRPr lang="en-US" b="1" dirty="0">
              <a:solidFill>
                <a:schemeClr val="bg2">
                  <a:lumMod val="25000"/>
                </a:schemeClr>
              </a:solidFill>
            </a:endParaRPr>
          </a:p>
        </p:txBody>
      </p:sp>
      <p:sp>
        <p:nvSpPr>
          <p:cNvPr id="10" name="Rectangle 9"/>
          <p:cNvSpPr/>
          <p:nvPr/>
        </p:nvSpPr>
        <p:spPr>
          <a:xfrm>
            <a:off x="7353026" y="1447800"/>
            <a:ext cx="1255472" cy="369332"/>
          </a:xfrm>
          <a:prstGeom prst="rect">
            <a:avLst/>
          </a:prstGeom>
          <a:solidFill>
            <a:schemeClr val="bg1"/>
          </a:solidFill>
          <a:ln>
            <a:solidFill>
              <a:schemeClr val="bg2">
                <a:lumMod val="25000"/>
              </a:schemeClr>
            </a:solidFill>
          </a:ln>
        </p:spPr>
        <p:txBody>
          <a:bodyPr wrap="none">
            <a:spAutoFit/>
          </a:bodyPr>
          <a:lstStyle/>
          <a:p>
            <a:r>
              <a:rPr lang="x-none" b="1" dirty="0" smtClean="0">
                <a:solidFill>
                  <a:srgbClr val="FF0000"/>
                </a:solidFill>
              </a:rPr>
              <a:t>KORAK 6</a:t>
            </a:r>
            <a:endParaRPr lang="en-US" b="1" dirty="0">
              <a:solidFill>
                <a:srgbClr val="FF0000"/>
              </a:solidFill>
            </a:endParaRPr>
          </a:p>
        </p:txBody>
      </p:sp>
      <p:graphicFrame>
        <p:nvGraphicFramePr>
          <p:cNvPr id="11" name="Diagram 10"/>
          <p:cNvGraphicFramePr/>
          <p:nvPr>
            <p:extLst>
              <p:ext uri="{D42A27DB-BD31-4B8C-83A1-F6EECF244321}">
                <p14:modId xmlns:p14="http://schemas.microsoft.com/office/powerpoint/2010/main" val="59995844"/>
              </p:ext>
            </p:extLst>
          </p:nvPr>
        </p:nvGraphicFramePr>
        <p:xfrm>
          <a:off x="381000" y="4191000"/>
          <a:ext cx="83820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914" name="Text Box 8"/>
          <p:cNvSpPr txBox="1">
            <a:spLocks noChangeArrowheads="1"/>
          </p:cNvSpPr>
          <p:nvPr/>
        </p:nvSpPr>
        <p:spPr bwMode="auto">
          <a:xfrm>
            <a:off x="2438400" y="4495801"/>
            <a:ext cx="4419599" cy="38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x-none" b="1" i="0" u="none" strike="noStrike" cap="none" normalizeH="0" baseline="0" dirty="0" smtClean="0">
                <a:ln>
                  <a:noFill/>
                </a:ln>
                <a:effectLst/>
                <a:latin typeface="Arial" pitchFamily="34" charset="0"/>
                <a:cs typeface="Arial" pitchFamily="34" charset="0"/>
              </a:rPr>
              <a:t>Prikupljanje podataka i konsultacije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x-none" sz="3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Alternative problemu </a:t>
            </a:r>
            <a:endParaRPr lang="hr-BA" dirty="0"/>
          </a:p>
        </p:txBody>
      </p:sp>
      <p:sp>
        <p:nvSpPr>
          <p:cNvPr id="3" name="Content Placeholder 2"/>
          <p:cNvSpPr>
            <a:spLocks noGrp="1"/>
          </p:cNvSpPr>
          <p:nvPr>
            <p:ph idx="1"/>
          </p:nvPr>
        </p:nvSpPr>
        <p:spPr/>
        <p:txBody>
          <a:bodyPr/>
          <a:lstStyle/>
          <a:p>
            <a:r>
              <a:rPr lang="pl-PL" dirty="0" smtClean="0"/>
              <a:t>Kod samog identifikjovanja opcija potrebno je:</a:t>
            </a:r>
          </a:p>
          <a:p>
            <a:r>
              <a:rPr lang="hr-BA" dirty="0" smtClean="0"/>
              <a:t>a) razmotriti regulatorne i </a:t>
            </a:r>
            <a:r>
              <a:rPr lang="hr-BA" dirty="0" err="1" smtClean="0"/>
              <a:t>neregulatorne</a:t>
            </a:r>
            <a:r>
              <a:rPr lang="hr-BA" dirty="0" smtClean="0"/>
              <a:t> opcije,</a:t>
            </a:r>
          </a:p>
          <a:p>
            <a:r>
              <a:rPr lang="hr-BA" dirty="0" smtClean="0"/>
              <a:t>b) </a:t>
            </a:r>
            <a:r>
              <a:rPr lang="hr-BA" dirty="0" err="1" smtClean="0"/>
              <a:t>identifikovati</a:t>
            </a:r>
            <a:r>
              <a:rPr lang="hr-BA" dirty="0" smtClean="0"/>
              <a:t> opcije koje ispunjavaju ciljeve i to: relevantne, izvodljive i preferirane,</a:t>
            </a:r>
          </a:p>
          <a:p>
            <a:r>
              <a:rPr lang="vi-VN" dirty="0" smtClean="0"/>
              <a:t>c) suziti broj mogućih opcija utvrđivanjem ograničenja,</a:t>
            </a:r>
          </a:p>
          <a:p>
            <a:r>
              <a:rPr lang="hr-BA" dirty="0" smtClean="0"/>
              <a:t>d) mjerenjem sa prethodno definiranim kriterijima, eliminiranjem pojedinih opcija,</a:t>
            </a:r>
          </a:p>
          <a:p>
            <a:r>
              <a:rPr lang="pt-BR" dirty="0" smtClean="0"/>
              <a:t>e) izvršiti izbor optimalne opcije(a) i sl.</a:t>
            </a:r>
            <a:endParaRPr lang="hr-BA"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Regulatorni spektar</a:t>
            </a:r>
            <a:endParaRPr lang="sr-Latn-CS" dirty="0"/>
          </a:p>
        </p:txBody>
      </p:sp>
      <p:sp>
        <p:nvSpPr>
          <p:cNvPr id="3" name="Content Placeholder 2"/>
          <p:cNvSpPr>
            <a:spLocks noGrp="1"/>
          </p:cNvSpPr>
          <p:nvPr>
            <p:ph sz="quarter" idx="1"/>
          </p:nvPr>
        </p:nvSpPr>
        <p:spPr/>
        <p:txBody>
          <a:bodyPr/>
          <a:lstStyle/>
          <a:p>
            <a:endParaRPr lang="sr-Latn-CS"/>
          </a:p>
        </p:txBody>
      </p:sp>
      <p:graphicFrame>
        <p:nvGraphicFramePr>
          <p:cNvPr id="4" name="Diagram 3"/>
          <p:cNvGraphicFramePr/>
          <p:nvPr/>
        </p:nvGraphicFramePr>
        <p:xfrm>
          <a:off x="381000" y="1447800"/>
          <a:ext cx="8458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3. Predlaganje (</a:t>
            </a:r>
            <a:r>
              <a:rPr lang="hr-BA" dirty="0" err="1" smtClean="0"/>
              <a:t>identifikovanje</a:t>
            </a:r>
            <a:r>
              <a:rPr lang="hr-BA" dirty="0" smtClean="0"/>
              <a:t>) opcija </a:t>
            </a:r>
            <a:endParaRPr lang="hr-BA" dirty="0"/>
          </a:p>
        </p:txBody>
      </p:sp>
      <p:sp>
        <p:nvSpPr>
          <p:cNvPr id="3" name="Content Placeholder 2"/>
          <p:cNvSpPr>
            <a:spLocks noGrp="1"/>
          </p:cNvSpPr>
          <p:nvPr>
            <p:ph idx="1"/>
          </p:nvPr>
        </p:nvSpPr>
        <p:spPr/>
        <p:txBody>
          <a:bodyPr/>
          <a:lstStyle/>
          <a:p>
            <a:r>
              <a:rPr lang="hr-BA" dirty="0" smtClean="0"/>
              <a:t>Spektar opcija </a:t>
            </a:r>
          </a:p>
          <a:p>
            <a:endParaRPr lang="hr-BA" dirty="0" smtClean="0"/>
          </a:p>
          <a:p>
            <a:r>
              <a:rPr lang="hr-BA" dirty="0" smtClean="0"/>
              <a:t>a) tradicionalne opcije,</a:t>
            </a:r>
          </a:p>
          <a:p>
            <a:r>
              <a:rPr lang="hr-BA" dirty="0" smtClean="0"/>
              <a:t>b) zajednička regulacija (</a:t>
            </a:r>
            <a:r>
              <a:rPr lang="hr-BA" dirty="0" err="1" smtClean="0"/>
              <a:t>koregulacija</a:t>
            </a:r>
            <a:r>
              <a:rPr lang="hr-BA" dirty="0" smtClean="0"/>
              <a:t>),</a:t>
            </a:r>
          </a:p>
          <a:p>
            <a:r>
              <a:rPr lang="hr-BA" dirty="0" smtClean="0"/>
              <a:t>c) samoregulacija i</a:t>
            </a:r>
          </a:p>
          <a:p>
            <a:r>
              <a:rPr lang="pt-BR" dirty="0" smtClean="0"/>
              <a:t>d) odsusutvo bilo kakve regulacije (regulative).</a:t>
            </a:r>
            <a:endParaRPr lang="hr-B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Identifikacija opcija </a:t>
            </a:r>
            <a:endParaRPr lang="hr-BA" dirty="0"/>
          </a:p>
        </p:txBody>
      </p:sp>
      <p:sp>
        <p:nvSpPr>
          <p:cNvPr id="3" name="Content Placeholder 2"/>
          <p:cNvSpPr>
            <a:spLocks noGrp="1"/>
          </p:cNvSpPr>
          <p:nvPr>
            <p:ph idx="1"/>
          </p:nvPr>
        </p:nvSpPr>
        <p:spPr/>
        <p:txBody>
          <a:bodyPr/>
          <a:lstStyle/>
          <a:p>
            <a:r>
              <a:rPr lang="hr-BA" dirty="0" smtClean="0"/>
              <a:t>Kod same identifikacije opcija potrebno je izvršiti odabir adekvatne opcije prema predmetu samog reguliranja. </a:t>
            </a:r>
          </a:p>
          <a:p>
            <a:r>
              <a:rPr lang="hr-BA" dirty="0" smtClean="0"/>
              <a:t>Izbor optimalne opcije </a:t>
            </a:r>
            <a:r>
              <a:rPr lang="hr-BA" dirty="0" err="1" smtClean="0"/>
              <a:t>ovisiće</a:t>
            </a:r>
            <a:r>
              <a:rPr lang="hr-BA" dirty="0" smtClean="0"/>
              <a:t> od oblasti (sektora) na koji se odnosi regulativa. </a:t>
            </a:r>
          </a:p>
          <a:p>
            <a:r>
              <a:rPr lang="hr-BA" dirty="0" smtClean="0"/>
              <a:t>Pri </a:t>
            </a:r>
            <a:r>
              <a:rPr lang="vi-VN" dirty="0" smtClean="0"/>
              <a:t>utvrđivanju mogućih opcija dobro je imati na umu domaće i međunarodno iskustvo, mišljenja i stavove</a:t>
            </a:r>
            <a:r>
              <a:rPr lang="hr-BA" dirty="0" smtClean="0"/>
              <a:t> </a:t>
            </a:r>
            <a:r>
              <a:rPr lang="vi-VN" dirty="0" smtClean="0"/>
              <a:t>svih relevantnih učesnika dobivenih provođenjem neformalnih konsultacija sa relevantnim učesnicima.</a:t>
            </a:r>
            <a:endParaRPr lang="hr-B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Utvrđivanje opcija</a:t>
            </a:r>
            <a:endParaRPr lang="en-US" dirty="0"/>
          </a:p>
        </p:txBody>
      </p:sp>
      <p:sp>
        <p:nvSpPr>
          <p:cNvPr id="3" name="Content Placeholder 2"/>
          <p:cNvSpPr>
            <a:spLocks noGrp="1"/>
          </p:cNvSpPr>
          <p:nvPr>
            <p:ph sz="quarter" idx="1"/>
          </p:nvPr>
        </p:nvSpPr>
        <p:spPr/>
        <p:txBody>
          <a:bodyPr/>
          <a:lstStyle/>
          <a:p>
            <a:r>
              <a:rPr lang="en-US" dirty="0" err="1" smtClean="0"/>
              <a:t>Prilikom</a:t>
            </a:r>
            <a:r>
              <a:rPr lang="sr-Cyrl-CS" dirty="0" smtClean="0"/>
              <a:t> </a:t>
            </a:r>
            <a:r>
              <a:rPr lang="en-US" dirty="0" err="1" smtClean="0"/>
              <a:t>razmatranja</a:t>
            </a:r>
            <a:r>
              <a:rPr lang="sr-Cyrl-CS" dirty="0" smtClean="0"/>
              <a:t> </a:t>
            </a:r>
            <a:r>
              <a:rPr lang="en-US" dirty="0" err="1" smtClean="0"/>
              <a:t>regulatornih</a:t>
            </a:r>
            <a:r>
              <a:rPr lang="sr-Cyrl-CS" dirty="0" smtClean="0"/>
              <a:t> </a:t>
            </a:r>
            <a:r>
              <a:rPr lang="en-US" dirty="0" smtClean="0"/>
              <a:t>prom</a:t>
            </a:r>
            <a:r>
              <a:rPr lang="hr-BA" dirty="0" smtClean="0"/>
              <a:t>j</a:t>
            </a:r>
            <a:r>
              <a:rPr lang="en-US" dirty="0" err="1" smtClean="0"/>
              <a:t>ena</a:t>
            </a:r>
            <a:r>
              <a:rPr lang="sr-Cyrl-CS" dirty="0" smtClean="0"/>
              <a:t>, </a:t>
            </a:r>
            <a:r>
              <a:rPr lang="en-US" dirty="0" err="1" smtClean="0"/>
              <a:t>skoro</a:t>
            </a:r>
            <a:r>
              <a:rPr lang="sr-Cyrl-CS" dirty="0" smtClean="0"/>
              <a:t> </a:t>
            </a:r>
            <a:r>
              <a:rPr lang="en-US" dirty="0" err="1" smtClean="0"/>
              <a:t>uvek</a:t>
            </a:r>
            <a:r>
              <a:rPr lang="sr-Cyrl-CS" dirty="0" smtClean="0"/>
              <a:t> </a:t>
            </a:r>
            <a:r>
              <a:rPr lang="en-US" dirty="0" err="1" smtClean="0"/>
              <a:t>postoji</a:t>
            </a:r>
            <a:r>
              <a:rPr lang="sr-Cyrl-CS" dirty="0" smtClean="0"/>
              <a:t> </a:t>
            </a:r>
            <a:r>
              <a:rPr lang="en-US" dirty="0" err="1" smtClean="0"/>
              <a:t>više</a:t>
            </a:r>
            <a:r>
              <a:rPr lang="sr-Cyrl-CS" dirty="0" smtClean="0"/>
              <a:t> </a:t>
            </a:r>
            <a:r>
              <a:rPr lang="en-US" dirty="0" err="1" smtClean="0"/>
              <a:t>od</a:t>
            </a:r>
            <a:r>
              <a:rPr lang="sr-Cyrl-CS" dirty="0" smtClean="0"/>
              <a:t> </a:t>
            </a:r>
            <a:r>
              <a:rPr lang="en-US" dirty="0" err="1" smtClean="0"/>
              <a:t>jednog</a:t>
            </a:r>
            <a:r>
              <a:rPr lang="sr-Cyrl-CS" dirty="0" smtClean="0"/>
              <a:t> </a:t>
            </a:r>
            <a:r>
              <a:rPr lang="en-US" dirty="0" err="1" smtClean="0"/>
              <a:t>načina</a:t>
            </a:r>
            <a:r>
              <a:rPr lang="sr-Cyrl-CS" dirty="0" smtClean="0"/>
              <a:t> </a:t>
            </a:r>
            <a:r>
              <a:rPr lang="en-US" dirty="0" err="1" smtClean="0"/>
              <a:t>da</a:t>
            </a:r>
            <a:r>
              <a:rPr lang="sr-Cyrl-CS" dirty="0" smtClean="0"/>
              <a:t> </a:t>
            </a:r>
            <a:r>
              <a:rPr lang="en-US" dirty="0" smtClean="0"/>
              <a:t>se</a:t>
            </a:r>
            <a:r>
              <a:rPr lang="sr-Cyrl-CS" dirty="0" smtClean="0"/>
              <a:t> </a:t>
            </a:r>
            <a:r>
              <a:rPr lang="en-US" dirty="0" err="1" smtClean="0"/>
              <a:t>postigne</a:t>
            </a:r>
            <a:r>
              <a:rPr lang="sr-Cyrl-CS" dirty="0" smtClean="0"/>
              <a:t> </a:t>
            </a:r>
            <a:r>
              <a:rPr lang="en-US" dirty="0" err="1" smtClean="0"/>
              <a:t>odre</a:t>
            </a:r>
            <a:r>
              <a:rPr lang="vi-VN" dirty="0" smtClean="0"/>
              <a:t>đ</a:t>
            </a:r>
            <a:r>
              <a:rPr lang="en-US" dirty="0" err="1" smtClean="0"/>
              <a:t>eni</a:t>
            </a:r>
            <a:r>
              <a:rPr lang="sr-Cyrl-CS" dirty="0" smtClean="0"/>
              <a:t> </a:t>
            </a:r>
            <a:r>
              <a:rPr lang="en-US" dirty="0" err="1" smtClean="0"/>
              <a:t>cilj</a:t>
            </a:r>
            <a:r>
              <a:rPr lang="sr-Cyrl-CS" dirty="0" smtClean="0"/>
              <a:t>.</a:t>
            </a:r>
            <a:endParaRPr lang="sr-Latn-CS" dirty="0" smtClean="0"/>
          </a:p>
          <a:p>
            <a:r>
              <a:rPr lang="sr-Latn-CS" dirty="0" smtClean="0"/>
              <a:t>T</a:t>
            </a:r>
            <a:r>
              <a:rPr lang="en-US" dirty="0" err="1" smtClean="0"/>
              <a:t>ri</a:t>
            </a:r>
            <a:r>
              <a:rPr lang="sr-Cyrl-CS" dirty="0" smtClean="0"/>
              <a:t> </a:t>
            </a:r>
            <a:r>
              <a:rPr lang="en-US" dirty="0" smtClean="0"/>
              <a:t>faze</a:t>
            </a:r>
            <a:r>
              <a:rPr lang="sr-Cyrl-CS" dirty="0" smtClean="0"/>
              <a:t> </a:t>
            </a:r>
            <a:endParaRPr lang="sr-Latn-CS" dirty="0" smtClean="0"/>
          </a:p>
          <a:p>
            <a:pPr lvl="1"/>
            <a:r>
              <a:rPr lang="en-US" dirty="0" err="1" smtClean="0"/>
              <a:t>identifikovanja</a:t>
            </a:r>
            <a:r>
              <a:rPr lang="sr-Cyrl-CS" dirty="0" smtClean="0"/>
              <a:t> </a:t>
            </a:r>
            <a:r>
              <a:rPr lang="en-US" dirty="0" err="1" smtClean="0"/>
              <a:t>relevantnih</a:t>
            </a:r>
            <a:r>
              <a:rPr lang="sr-Cyrl-CS" dirty="0" smtClean="0"/>
              <a:t> </a:t>
            </a:r>
            <a:r>
              <a:rPr lang="en-US" dirty="0" err="1" smtClean="0"/>
              <a:t>opcija</a:t>
            </a:r>
            <a:r>
              <a:rPr lang="sr-Cyrl-CS" dirty="0" smtClean="0"/>
              <a:t>, </a:t>
            </a:r>
            <a:endParaRPr lang="sr-Latn-CS" dirty="0" smtClean="0"/>
          </a:p>
          <a:p>
            <a:pPr lvl="1"/>
            <a:r>
              <a:rPr lang="en-US" dirty="0" err="1" smtClean="0"/>
              <a:t>odbacivanja</a:t>
            </a:r>
            <a:r>
              <a:rPr lang="sr-Cyrl-CS" dirty="0" smtClean="0"/>
              <a:t> </a:t>
            </a:r>
            <a:r>
              <a:rPr lang="en-US" dirty="0" err="1" smtClean="0"/>
              <a:t>opcija</a:t>
            </a:r>
            <a:r>
              <a:rPr lang="sr-Cyrl-CS" dirty="0" smtClean="0"/>
              <a:t> </a:t>
            </a:r>
            <a:r>
              <a:rPr lang="en-US" dirty="0" err="1" smtClean="0"/>
              <a:t>koje</a:t>
            </a:r>
            <a:r>
              <a:rPr lang="sr-Cyrl-CS" dirty="0" smtClean="0"/>
              <a:t> </a:t>
            </a:r>
            <a:r>
              <a:rPr lang="en-US" dirty="0" err="1" smtClean="0"/>
              <a:t>nije</a:t>
            </a:r>
            <a:r>
              <a:rPr lang="sr-Cyrl-CS" dirty="0" smtClean="0"/>
              <a:t> </a:t>
            </a:r>
            <a:r>
              <a:rPr lang="en-US" dirty="0" err="1" smtClean="0"/>
              <a:t>moguće</a:t>
            </a:r>
            <a:r>
              <a:rPr lang="sr-Cyrl-CS" dirty="0" smtClean="0"/>
              <a:t> </a:t>
            </a:r>
            <a:r>
              <a:rPr lang="en-US" dirty="0" err="1" smtClean="0"/>
              <a:t>primeniti</a:t>
            </a:r>
            <a:r>
              <a:rPr lang="sr-Cyrl-CS" dirty="0" smtClean="0"/>
              <a:t> </a:t>
            </a:r>
            <a:r>
              <a:rPr lang="en-US" dirty="0" err="1" smtClean="0"/>
              <a:t>i</a:t>
            </a:r>
            <a:r>
              <a:rPr lang="sr-Cyrl-CS" dirty="0" smtClean="0"/>
              <a:t> </a:t>
            </a:r>
            <a:endParaRPr lang="sr-Latn-CS" dirty="0" smtClean="0"/>
          </a:p>
          <a:p>
            <a:pPr lvl="1"/>
            <a:r>
              <a:rPr lang="en-US" dirty="0" err="1" smtClean="0"/>
              <a:t>formiranja</a:t>
            </a:r>
            <a:r>
              <a:rPr lang="sr-Cyrl-CS" dirty="0" smtClean="0"/>
              <a:t> </a:t>
            </a:r>
            <a:r>
              <a:rPr lang="en-US" dirty="0" err="1" smtClean="0"/>
              <a:t>liste</a:t>
            </a:r>
            <a:r>
              <a:rPr lang="sr-Cyrl-CS" dirty="0" smtClean="0"/>
              <a:t> </a:t>
            </a:r>
            <a:r>
              <a:rPr lang="en-US" dirty="0" err="1" smtClean="0"/>
              <a:t>poželjnih</a:t>
            </a:r>
            <a:r>
              <a:rPr lang="sr-Cyrl-CS" dirty="0" smtClean="0"/>
              <a:t> </a:t>
            </a:r>
            <a:r>
              <a:rPr lang="en-US" dirty="0" err="1" smtClean="0"/>
              <a:t>opcija</a:t>
            </a:r>
            <a:r>
              <a:rPr lang="sr-Cyrl-CS" dirty="0" smtClean="0"/>
              <a:t>.</a:t>
            </a:r>
            <a:endParaRPr lang="en-US" dirty="0" smtClean="0"/>
          </a:p>
          <a:p>
            <a:endParaRPr lang="sr-Latn-CS" dirty="0" smtClean="0"/>
          </a:p>
        </p:txBody>
      </p:sp>
      <p:graphicFrame>
        <p:nvGraphicFramePr>
          <p:cNvPr id="6" name="Diagram 5"/>
          <p:cNvGraphicFramePr/>
          <p:nvPr/>
        </p:nvGraphicFramePr>
        <p:xfrm>
          <a:off x="381000" y="4191000"/>
          <a:ext cx="8382000" cy="224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Izvodljive opcije</a:t>
            </a:r>
            <a:endParaRPr lang="sr-Latn-CS" dirty="0"/>
          </a:p>
        </p:txBody>
      </p:sp>
      <p:sp>
        <p:nvSpPr>
          <p:cNvPr id="3" name="Content Placeholder 2"/>
          <p:cNvSpPr>
            <a:spLocks noGrp="1"/>
          </p:cNvSpPr>
          <p:nvPr>
            <p:ph sz="quarter" idx="1"/>
          </p:nvPr>
        </p:nvSpPr>
        <p:spPr>
          <a:xfrm>
            <a:off x="381000" y="1357298"/>
            <a:ext cx="8458200" cy="5500702"/>
          </a:xfrm>
        </p:spPr>
        <p:txBody>
          <a:bodyPr>
            <a:normAutofit lnSpcReduction="10000"/>
          </a:bodyPr>
          <a:lstStyle/>
          <a:p>
            <a:r>
              <a:rPr lang="en-US" dirty="0" err="1" smtClean="0"/>
              <a:t>Nakon</a:t>
            </a:r>
            <a:r>
              <a:rPr lang="sr-Cyrl-CS" dirty="0" smtClean="0"/>
              <a:t> </a:t>
            </a:r>
            <a:r>
              <a:rPr lang="en-US" dirty="0" err="1" smtClean="0"/>
              <a:t>formiranja</a:t>
            </a:r>
            <a:r>
              <a:rPr lang="sr-Cyrl-CS" dirty="0" smtClean="0"/>
              <a:t> </a:t>
            </a:r>
            <a:r>
              <a:rPr lang="en-US" dirty="0" err="1" smtClean="0"/>
              <a:t>liste</a:t>
            </a:r>
            <a:r>
              <a:rPr lang="sr-Cyrl-CS" dirty="0" smtClean="0"/>
              <a:t> </a:t>
            </a:r>
            <a:r>
              <a:rPr lang="en-US" dirty="0" err="1" smtClean="0"/>
              <a:t>relevantnih</a:t>
            </a:r>
            <a:r>
              <a:rPr lang="sr-Cyrl-CS" dirty="0" smtClean="0"/>
              <a:t> </a:t>
            </a:r>
            <a:r>
              <a:rPr lang="en-US" dirty="0" err="1" smtClean="0"/>
              <a:t>opcija</a:t>
            </a:r>
            <a:r>
              <a:rPr lang="sr-Cyrl-CS" dirty="0" smtClean="0"/>
              <a:t>, </a:t>
            </a:r>
            <a:r>
              <a:rPr lang="en-US" dirty="0" err="1" smtClean="0"/>
              <a:t>potrebno</a:t>
            </a:r>
            <a:r>
              <a:rPr lang="sr-Cyrl-CS" dirty="0" smtClean="0"/>
              <a:t> </a:t>
            </a:r>
            <a:r>
              <a:rPr lang="en-US" dirty="0" smtClean="0"/>
              <a:t>je</a:t>
            </a:r>
            <a:r>
              <a:rPr lang="sr-Cyrl-CS" dirty="0" smtClean="0"/>
              <a:t> </a:t>
            </a:r>
            <a:r>
              <a:rPr lang="en-US" dirty="0" err="1" smtClean="0"/>
              <a:t>suziti</a:t>
            </a:r>
            <a:r>
              <a:rPr lang="sr-Cyrl-CS" dirty="0" smtClean="0"/>
              <a:t> </a:t>
            </a:r>
            <a:r>
              <a:rPr lang="en-US" dirty="0" err="1" smtClean="0"/>
              <a:t>početni</a:t>
            </a:r>
            <a:r>
              <a:rPr lang="sr-Cyrl-CS" dirty="0" smtClean="0"/>
              <a:t> </a:t>
            </a:r>
            <a:r>
              <a:rPr lang="en-US" dirty="0" err="1" smtClean="0"/>
              <a:t>izbor</a:t>
            </a:r>
            <a:r>
              <a:rPr lang="sr-Cyrl-CS" dirty="0" smtClean="0"/>
              <a:t> </a:t>
            </a:r>
            <a:r>
              <a:rPr lang="en-US" dirty="0" err="1" smtClean="0"/>
              <a:t>na</a:t>
            </a:r>
            <a:r>
              <a:rPr lang="sr-Cyrl-CS" dirty="0" smtClean="0"/>
              <a:t> </a:t>
            </a:r>
            <a:r>
              <a:rPr lang="en-US" dirty="0" smtClean="0"/>
              <a:t>one</a:t>
            </a:r>
            <a:r>
              <a:rPr lang="sr-Cyrl-CS" dirty="0" smtClean="0"/>
              <a:t> </a:t>
            </a:r>
            <a:r>
              <a:rPr lang="en-US" dirty="0" err="1" smtClean="0"/>
              <a:t>koje</a:t>
            </a:r>
            <a:r>
              <a:rPr lang="sr-Cyrl-CS" dirty="0" smtClean="0"/>
              <a:t> </a:t>
            </a:r>
            <a:r>
              <a:rPr lang="en-US" dirty="0" err="1" smtClean="0"/>
              <a:t>su</a:t>
            </a:r>
            <a:r>
              <a:rPr lang="sr-Cyrl-CS" dirty="0" smtClean="0"/>
              <a:t> </a:t>
            </a:r>
            <a:r>
              <a:rPr lang="en-US" dirty="0" err="1" smtClean="0"/>
              <a:t>izvodljive</a:t>
            </a:r>
            <a:endParaRPr lang="sr-Latn-CS" dirty="0" smtClean="0"/>
          </a:p>
          <a:p>
            <a:r>
              <a:rPr lang="sr-Latn-CS" dirty="0" smtClean="0"/>
              <a:t>S</a:t>
            </a:r>
            <a:r>
              <a:rPr lang="en-US" dirty="0" err="1" smtClean="0"/>
              <a:t>agledati</a:t>
            </a:r>
            <a:r>
              <a:rPr lang="sr-Cyrl-CS" dirty="0" smtClean="0"/>
              <a:t> </a:t>
            </a:r>
            <a:r>
              <a:rPr lang="en-US" dirty="0" err="1" smtClean="0"/>
              <a:t>nekoliko</a:t>
            </a:r>
            <a:r>
              <a:rPr lang="sr-Cyrl-CS" dirty="0" smtClean="0"/>
              <a:t> </a:t>
            </a:r>
            <a:r>
              <a:rPr lang="en-US" dirty="0" err="1" smtClean="0"/>
              <a:t>ključnih</a:t>
            </a:r>
            <a:r>
              <a:rPr lang="sr-Cyrl-CS" dirty="0" smtClean="0"/>
              <a:t> </a:t>
            </a:r>
            <a:r>
              <a:rPr lang="en-US" dirty="0" err="1" smtClean="0"/>
              <a:t>faktora</a:t>
            </a:r>
            <a:r>
              <a:rPr lang="sr-Cyrl-CS" dirty="0" smtClean="0"/>
              <a:t>:</a:t>
            </a:r>
            <a:endParaRPr lang="en-US" dirty="0" smtClean="0"/>
          </a:p>
          <a:p>
            <a:pPr lvl="1"/>
            <a:r>
              <a:rPr lang="en-US" dirty="0" smtClean="0"/>
              <a:t>motive</a:t>
            </a:r>
            <a:r>
              <a:rPr lang="sr-Cyrl-CS" dirty="0" smtClean="0"/>
              <a:t> </a:t>
            </a:r>
            <a:r>
              <a:rPr lang="en-US" dirty="0" err="1" smtClean="0"/>
              <a:t>regulisanih</a:t>
            </a:r>
            <a:r>
              <a:rPr lang="sr-Cyrl-CS" dirty="0" smtClean="0"/>
              <a:t> </a:t>
            </a:r>
            <a:r>
              <a:rPr lang="en-US" dirty="0" err="1" smtClean="0"/>
              <a:t>subjekata</a:t>
            </a:r>
            <a:r>
              <a:rPr lang="sr-Cyrl-CS" dirty="0" smtClean="0"/>
              <a:t>, </a:t>
            </a:r>
            <a:r>
              <a:rPr lang="en-US" dirty="0" err="1" smtClean="0"/>
              <a:t>regulatornih</a:t>
            </a:r>
            <a:r>
              <a:rPr lang="sr-Cyrl-CS" dirty="0" smtClean="0"/>
              <a:t> </a:t>
            </a:r>
            <a:r>
              <a:rPr lang="en-US" dirty="0" smtClean="0"/>
              <a:t>t</a:t>
            </a:r>
            <a:r>
              <a:rPr lang="hr-BA" dirty="0" smtClean="0"/>
              <a:t>j</a:t>
            </a:r>
            <a:r>
              <a:rPr lang="en-US" dirty="0" err="1" smtClean="0"/>
              <a:t>ela</a:t>
            </a:r>
            <a:r>
              <a:rPr lang="sr-Cyrl-CS" dirty="0" smtClean="0"/>
              <a:t> </a:t>
            </a:r>
            <a:r>
              <a:rPr lang="en-US" dirty="0" err="1" smtClean="0"/>
              <a:t>i</a:t>
            </a:r>
            <a:r>
              <a:rPr lang="sr-Cyrl-CS" dirty="0" smtClean="0"/>
              <a:t> </a:t>
            </a:r>
            <a:r>
              <a:rPr lang="en-US" dirty="0" smtClean="0"/>
              <a:t>t</a:t>
            </a:r>
            <a:r>
              <a:rPr lang="hr-BA" dirty="0" smtClean="0"/>
              <a:t>j</a:t>
            </a:r>
            <a:r>
              <a:rPr lang="en-US" dirty="0" err="1" smtClean="0"/>
              <a:t>ela</a:t>
            </a:r>
            <a:r>
              <a:rPr lang="sr-Cyrl-CS" dirty="0" smtClean="0"/>
              <a:t> </a:t>
            </a:r>
            <a:r>
              <a:rPr lang="en-US" dirty="0" err="1" smtClean="0"/>
              <a:t>koja</a:t>
            </a:r>
            <a:r>
              <a:rPr lang="sr-Cyrl-CS" dirty="0" smtClean="0"/>
              <a:t> </a:t>
            </a:r>
            <a:r>
              <a:rPr lang="en-US" dirty="0" err="1" smtClean="0"/>
              <a:t>sprovode</a:t>
            </a:r>
            <a:r>
              <a:rPr lang="sr-Cyrl-CS" dirty="0" smtClean="0"/>
              <a:t> </a:t>
            </a:r>
            <a:r>
              <a:rPr lang="en-US" dirty="0" err="1" smtClean="0"/>
              <a:t>propise</a:t>
            </a:r>
            <a:endParaRPr lang="sr-Latn-CS" dirty="0" smtClean="0"/>
          </a:p>
          <a:p>
            <a:pPr lvl="1"/>
            <a:r>
              <a:rPr lang="en-US" dirty="0" err="1" smtClean="0"/>
              <a:t>brzinu</a:t>
            </a:r>
            <a:r>
              <a:rPr lang="sr-Cyrl-CS" dirty="0" smtClean="0"/>
              <a:t> </a:t>
            </a:r>
            <a:r>
              <a:rPr lang="en-US" dirty="0" err="1" smtClean="0"/>
              <a:t>sprovo</a:t>
            </a:r>
            <a:r>
              <a:rPr lang="vi-VN" dirty="0" smtClean="0"/>
              <a:t>đ</a:t>
            </a:r>
            <a:r>
              <a:rPr lang="en-US" dirty="0" err="1" smtClean="0"/>
              <a:t>enja</a:t>
            </a:r>
            <a:endParaRPr lang="en-US" dirty="0" smtClean="0"/>
          </a:p>
          <a:p>
            <a:pPr lvl="1"/>
            <a:r>
              <a:rPr lang="en-US" dirty="0" err="1" smtClean="0"/>
              <a:t>dosadašnja</a:t>
            </a:r>
            <a:r>
              <a:rPr lang="sr-Cyrl-CS" dirty="0" smtClean="0"/>
              <a:t> </a:t>
            </a:r>
            <a:r>
              <a:rPr lang="en-US" dirty="0" err="1" smtClean="0"/>
              <a:t>iskustva</a:t>
            </a:r>
            <a:r>
              <a:rPr lang="sr-Cyrl-CS" dirty="0" smtClean="0"/>
              <a:t> </a:t>
            </a:r>
            <a:r>
              <a:rPr lang="en-US" dirty="0" err="1" smtClean="0"/>
              <a:t>i</a:t>
            </a:r>
            <a:r>
              <a:rPr lang="sr-Cyrl-CS" dirty="0" smtClean="0"/>
              <a:t> </a:t>
            </a:r>
            <a:r>
              <a:rPr lang="en-US" dirty="0" err="1" smtClean="0"/>
              <a:t>raspoložive</a:t>
            </a:r>
            <a:r>
              <a:rPr lang="sr-Cyrl-CS" dirty="0" smtClean="0"/>
              <a:t> </a:t>
            </a:r>
            <a:r>
              <a:rPr lang="en-US" dirty="0" err="1" smtClean="0"/>
              <a:t>podatke</a:t>
            </a:r>
            <a:endParaRPr lang="en-US" dirty="0" smtClean="0"/>
          </a:p>
          <a:p>
            <a:pPr lvl="1"/>
            <a:r>
              <a:rPr lang="en-US" dirty="0" err="1" smtClean="0"/>
              <a:t>okolnosti</a:t>
            </a:r>
            <a:r>
              <a:rPr lang="sr-Cyrl-CS" dirty="0" smtClean="0"/>
              <a:t> </a:t>
            </a:r>
            <a:r>
              <a:rPr lang="en-US" dirty="0" err="1" smtClean="0"/>
              <a:t>na</a:t>
            </a:r>
            <a:r>
              <a:rPr lang="sr-Cyrl-CS" dirty="0" smtClean="0"/>
              <a:t> </a:t>
            </a:r>
            <a:r>
              <a:rPr lang="en-US" dirty="0" err="1" smtClean="0"/>
              <a:t>koje</a:t>
            </a:r>
            <a:r>
              <a:rPr lang="sr-Cyrl-CS" dirty="0" smtClean="0"/>
              <a:t> </a:t>
            </a:r>
            <a:r>
              <a:rPr lang="en-US" dirty="0" err="1" smtClean="0"/>
              <a:t>regulatorna</a:t>
            </a:r>
            <a:r>
              <a:rPr lang="sr-Cyrl-CS" dirty="0" smtClean="0"/>
              <a:t> </a:t>
            </a:r>
            <a:r>
              <a:rPr lang="en-US" dirty="0" err="1" smtClean="0"/>
              <a:t>promena</a:t>
            </a:r>
            <a:r>
              <a:rPr lang="sr-Cyrl-CS" dirty="0" smtClean="0"/>
              <a:t> </a:t>
            </a:r>
            <a:r>
              <a:rPr lang="en-US" dirty="0" smtClean="0"/>
              <a:t>ne</a:t>
            </a:r>
            <a:r>
              <a:rPr lang="sr-Cyrl-CS" dirty="0" smtClean="0"/>
              <a:t> </a:t>
            </a:r>
            <a:r>
              <a:rPr lang="en-US" dirty="0" err="1" smtClean="0"/>
              <a:t>može</a:t>
            </a:r>
            <a:r>
              <a:rPr lang="sr-Cyrl-CS" dirty="0" smtClean="0"/>
              <a:t> </a:t>
            </a:r>
            <a:r>
              <a:rPr lang="en-US" dirty="0" err="1" smtClean="0"/>
              <a:t>imati</a:t>
            </a:r>
            <a:r>
              <a:rPr lang="sr-Cyrl-CS" dirty="0" smtClean="0"/>
              <a:t> </a:t>
            </a:r>
            <a:r>
              <a:rPr lang="en-US" dirty="0" err="1" smtClean="0"/>
              <a:t>uticaja</a:t>
            </a:r>
            <a:r>
              <a:rPr lang="sr-Cyrl-CS" dirty="0" smtClean="0"/>
              <a:t>, </a:t>
            </a:r>
            <a:r>
              <a:rPr lang="en-US" dirty="0" err="1" smtClean="0"/>
              <a:t>ali</a:t>
            </a:r>
            <a:r>
              <a:rPr lang="sr-Cyrl-CS" dirty="0" smtClean="0"/>
              <a:t> </a:t>
            </a:r>
            <a:r>
              <a:rPr lang="en-US" dirty="0" err="1" smtClean="0"/>
              <a:t>predstavljaju</a:t>
            </a:r>
            <a:r>
              <a:rPr lang="sr-Cyrl-CS" dirty="0" smtClean="0"/>
              <a:t> </a:t>
            </a:r>
            <a:r>
              <a:rPr lang="en-US" dirty="0" err="1" smtClean="0"/>
              <a:t>preduslov</a:t>
            </a:r>
            <a:r>
              <a:rPr lang="sr-Cyrl-CS" dirty="0" smtClean="0"/>
              <a:t> </a:t>
            </a:r>
            <a:r>
              <a:rPr lang="en-US" dirty="0" err="1" smtClean="0"/>
              <a:t>za</a:t>
            </a:r>
            <a:r>
              <a:rPr lang="sr-Cyrl-CS" dirty="0" smtClean="0"/>
              <a:t> </a:t>
            </a:r>
            <a:r>
              <a:rPr lang="en-US" dirty="0" err="1" smtClean="0"/>
              <a:t>primenu</a:t>
            </a:r>
            <a:r>
              <a:rPr lang="sr-Cyrl-CS" dirty="0" smtClean="0"/>
              <a:t> </a:t>
            </a:r>
            <a:r>
              <a:rPr lang="en-US" dirty="0" err="1" smtClean="0"/>
              <a:t>mogućih</a:t>
            </a:r>
            <a:r>
              <a:rPr lang="sr-Cyrl-CS" dirty="0" smtClean="0"/>
              <a:t> </a:t>
            </a:r>
            <a:r>
              <a:rPr lang="en-US" dirty="0" err="1" smtClean="0"/>
              <a:t>alternativa</a:t>
            </a:r>
            <a:endParaRPr lang="en-US" dirty="0" smtClean="0"/>
          </a:p>
          <a:p>
            <a:pPr lvl="2"/>
            <a:r>
              <a:rPr lang="en-US" dirty="0" err="1" smtClean="0"/>
              <a:t>Preduslovi</a:t>
            </a:r>
            <a:r>
              <a:rPr lang="sr-Cyrl-CS" dirty="0" smtClean="0"/>
              <a:t> </a:t>
            </a:r>
            <a:r>
              <a:rPr lang="en-US" dirty="0" smtClean="0"/>
              <a:t>se</a:t>
            </a:r>
            <a:r>
              <a:rPr lang="sr-Cyrl-CS" dirty="0" smtClean="0"/>
              <a:t> </a:t>
            </a:r>
            <a:r>
              <a:rPr lang="en-US" dirty="0" err="1" smtClean="0"/>
              <a:t>najčešće</a:t>
            </a:r>
            <a:r>
              <a:rPr lang="sr-Cyrl-CS" dirty="0" smtClean="0"/>
              <a:t> </a:t>
            </a:r>
            <a:r>
              <a:rPr lang="en-US" dirty="0" err="1" smtClean="0"/>
              <a:t>odnose</a:t>
            </a:r>
            <a:r>
              <a:rPr lang="sr-Cyrl-CS" dirty="0" smtClean="0"/>
              <a:t> </a:t>
            </a:r>
            <a:r>
              <a:rPr lang="en-US" dirty="0" err="1" smtClean="0"/>
              <a:t>na</a:t>
            </a:r>
            <a:r>
              <a:rPr lang="sr-Cyrl-CS" dirty="0" smtClean="0"/>
              <a:t> </a:t>
            </a:r>
            <a:r>
              <a:rPr lang="en-US" dirty="0" err="1" smtClean="0"/>
              <a:t>političku</a:t>
            </a:r>
            <a:r>
              <a:rPr lang="sr-Cyrl-CS" dirty="0" smtClean="0"/>
              <a:t> </a:t>
            </a:r>
            <a:r>
              <a:rPr lang="en-US" dirty="0" err="1" smtClean="0"/>
              <a:t>podršku</a:t>
            </a:r>
            <a:r>
              <a:rPr lang="sr-Cyrl-CS" dirty="0" smtClean="0"/>
              <a:t>, </a:t>
            </a:r>
            <a:r>
              <a:rPr lang="en-US" dirty="0" err="1" smtClean="0"/>
              <a:t>ali</a:t>
            </a:r>
            <a:r>
              <a:rPr lang="sr-Cyrl-CS" dirty="0" smtClean="0"/>
              <a:t> </a:t>
            </a:r>
            <a:r>
              <a:rPr lang="en-US" dirty="0" err="1" smtClean="0"/>
              <a:t>i</a:t>
            </a:r>
            <a:r>
              <a:rPr lang="sr-Cyrl-CS" dirty="0" smtClean="0"/>
              <a:t> </a:t>
            </a:r>
            <a:r>
              <a:rPr lang="en-US" dirty="0" err="1" smtClean="0"/>
              <a:t>na</a:t>
            </a:r>
            <a:r>
              <a:rPr lang="sr-Cyrl-CS" dirty="0" smtClean="0"/>
              <a:t> </a:t>
            </a:r>
            <a:r>
              <a:rPr lang="en-US" dirty="0" err="1" smtClean="0"/>
              <a:t>niz</a:t>
            </a:r>
            <a:r>
              <a:rPr lang="sr-Cyrl-CS" dirty="0" smtClean="0"/>
              <a:t> </a:t>
            </a:r>
            <a:r>
              <a:rPr lang="en-US" dirty="0" err="1" smtClean="0"/>
              <a:t>drugih</a:t>
            </a:r>
            <a:r>
              <a:rPr lang="sr-Cyrl-CS" dirty="0" smtClean="0"/>
              <a:t> </a:t>
            </a:r>
            <a:r>
              <a:rPr lang="en-US" dirty="0" err="1" smtClean="0"/>
              <a:t>ograničenja</a:t>
            </a:r>
            <a:r>
              <a:rPr lang="sr-Cyrl-CS" dirty="0" smtClean="0"/>
              <a:t> - </a:t>
            </a:r>
            <a:r>
              <a:rPr lang="en-US" dirty="0" err="1" smtClean="0"/>
              <a:t>finansijska</a:t>
            </a:r>
            <a:r>
              <a:rPr lang="sr-Cyrl-CS" dirty="0" smtClean="0"/>
              <a:t> </a:t>
            </a:r>
            <a:r>
              <a:rPr lang="en-US" dirty="0" err="1" smtClean="0"/>
              <a:t>sredstva</a:t>
            </a:r>
            <a:r>
              <a:rPr lang="sr-Cyrl-CS" dirty="0" smtClean="0"/>
              <a:t>, </a:t>
            </a:r>
            <a:r>
              <a:rPr lang="en-US" dirty="0" err="1" smtClean="0"/>
              <a:t>tehnološku</a:t>
            </a:r>
            <a:r>
              <a:rPr lang="sr-Cyrl-CS" dirty="0" smtClean="0"/>
              <a:t> </a:t>
            </a:r>
            <a:r>
              <a:rPr lang="en-US" dirty="0" err="1" smtClean="0"/>
              <a:t>primenjivost</a:t>
            </a:r>
            <a:r>
              <a:rPr lang="sr-Cyrl-CS" dirty="0" smtClean="0"/>
              <a:t>, </a:t>
            </a:r>
            <a:r>
              <a:rPr lang="en-US" dirty="0" err="1" smtClean="0"/>
              <a:t>kapacitete</a:t>
            </a:r>
            <a:r>
              <a:rPr lang="sr-Cyrl-CS" dirty="0" smtClean="0"/>
              <a:t> </a:t>
            </a:r>
            <a:r>
              <a:rPr lang="en-US" dirty="0" err="1" smtClean="0"/>
              <a:t>javne</a:t>
            </a:r>
            <a:r>
              <a:rPr lang="sr-Cyrl-CS" dirty="0" smtClean="0"/>
              <a:t> </a:t>
            </a:r>
            <a:r>
              <a:rPr lang="en-US" dirty="0" err="1" smtClean="0"/>
              <a:t>uprave</a:t>
            </a:r>
            <a:r>
              <a:rPr lang="sr-Cyrl-CS" dirty="0" smtClean="0"/>
              <a:t>, </a:t>
            </a:r>
            <a:r>
              <a:rPr lang="en-US" dirty="0" err="1" smtClean="0"/>
              <a:t>itd</a:t>
            </a:r>
            <a:r>
              <a:rPr lang="sr-Cyrl-CS" dirty="0" smtClean="0"/>
              <a:t>.</a:t>
            </a:r>
            <a:endParaRPr lang="sr-Latn-C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Najčešći načini dodatnih izvora informacija za utvrđivanje opcija </a:t>
            </a:r>
            <a:endParaRPr lang="hr-BA" dirty="0"/>
          </a:p>
        </p:txBody>
      </p:sp>
      <p:sp>
        <p:nvSpPr>
          <p:cNvPr id="3" name="Content Placeholder 2"/>
          <p:cNvSpPr>
            <a:spLocks noGrp="1"/>
          </p:cNvSpPr>
          <p:nvPr>
            <p:ph idx="1"/>
          </p:nvPr>
        </p:nvSpPr>
        <p:spPr/>
        <p:txBody>
          <a:bodyPr>
            <a:normAutofit fontScale="77500" lnSpcReduction="20000"/>
          </a:bodyPr>
          <a:lstStyle/>
          <a:p>
            <a:r>
              <a:rPr lang="vi-VN" dirty="0" smtClean="0"/>
              <a:t>a) analiza dostupnih domaćih i međunarodnih istraživanja,</a:t>
            </a:r>
          </a:p>
          <a:p>
            <a:r>
              <a:rPr lang="hr-BA" dirty="0" smtClean="0"/>
              <a:t>b) raspoložive analitičke podloge i komparativne analize,</a:t>
            </a:r>
          </a:p>
          <a:p>
            <a:r>
              <a:rPr lang="hr-BA" dirty="0" smtClean="0"/>
              <a:t>c) raspoloživa istraživanja,</a:t>
            </a:r>
          </a:p>
          <a:p>
            <a:r>
              <a:rPr lang="hr-BA" dirty="0" smtClean="0"/>
              <a:t>d) izvještaji o političkim opcijama,</a:t>
            </a:r>
          </a:p>
          <a:p>
            <a:r>
              <a:rPr lang="hr-BA" dirty="0" smtClean="0"/>
              <a:t>e) legislativna rješenja,</a:t>
            </a:r>
          </a:p>
          <a:p>
            <a:r>
              <a:rPr lang="hr-BA" dirty="0" smtClean="0"/>
              <a:t>f) raspoložive evaluacije provedenih javnih politika,</a:t>
            </a:r>
          </a:p>
          <a:p>
            <a:r>
              <a:rPr lang="hr-BA" dirty="0" smtClean="0"/>
              <a:t>g) neformalne konsultacije,</a:t>
            </a:r>
          </a:p>
          <a:p>
            <a:r>
              <a:rPr lang="hr-BA" dirty="0" smtClean="0"/>
              <a:t>h) prethodna savjetovanja,</a:t>
            </a:r>
          </a:p>
          <a:p>
            <a:r>
              <a:rPr lang="hr-BA" dirty="0" smtClean="0"/>
              <a:t>i) stručna mišljenja,</a:t>
            </a:r>
          </a:p>
          <a:p>
            <a:r>
              <a:rPr lang="pl-PL" dirty="0" smtClean="0"/>
              <a:t>j) iskustva u resornom i drugim ministarstvima,</a:t>
            </a:r>
          </a:p>
          <a:p>
            <a:r>
              <a:rPr lang="hr-BA" dirty="0" smtClean="0"/>
              <a:t>k) radno iskustvo državnih službenika,</a:t>
            </a:r>
          </a:p>
          <a:p>
            <a:r>
              <a:rPr lang="hr-BA" dirty="0" smtClean="0"/>
              <a:t>l) rezultati provedenih pilot projekata i ostalih inicijativa,</a:t>
            </a:r>
          </a:p>
          <a:p>
            <a:r>
              <a:rPr lang="hr-BA" dirty="0" smtClean="0"/>
              <a:t>m) vlastito kreativno razmišljanje i sagledavanje problema iz različitih uglova i drugo.</a:t>
            </a:r>
            <a:endParaRPr lang="hr-B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563562"/>
          </a:xfrm>
        </p:spPr>
        <p:txBody>
          <a:bodyPr>
            <a:normAutofit fontScale="90000"/>
          </a:bodyPr>
          <a:lstStyle/>
          <a:p>
            <a:pPr algn="ctr"/>
            <a:r>
              <a:rPr lang="en-US" sz="3200" dirty="0" smtClean="0">
                <a:solidFill>
                  <a:schemeClr val="accent1">
                    <a:lumMod val="60000"/>
                    <a:lumOff val="40000"/>
                  </a:schemeClr>
                </a:solidFill>
              </a:rPr>
              <a:t>RIA </a:t>
            </a:r>
            <a:r>
              <a:rPr lang="sr-Latn-RS" sz="3200" dirty="0" smtClean="0">
                <a:solidFill>
                  <a:schemeClr val="accent1">
                    <a:lumMod val="60000"/>
                    <a:lumOff val="40000"/>
                  </a:schemeClr>
                </a:solidFill>
              </a:rPr>
              <a:t>koraci</a:t>
            </a:r>
            <a:endParaRPr lang="en-US" sz="3200" dirty="0">
              <a:solidFill>
                <a:schemeClr val="accent1">
                  <a:lumMod val="60000"/>
                  <a:lumOff val="40000"/>
                </a:schemeClr>
              </a:solidFill>
            </a:endParaRPr>
          </a:p>
        </p:txBody>
      </p:sp>
      <p:graphicFrame>
        <p:nvGraphicFramePr>
          <p:cNvPr id="4" name="Diagram 3"/>
          <p:cNvGraphicFramePr/>
          <p:nvPr/>
        </p:nvGraphicFramePr>
        <p:xfrm>
          <a:off x="304800" y="1371600"/>
          <a:ext cx="8610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1000" y="1447800"/>
            <a:ext cx="1105174" cy="369332"/>
          </a:xfrm>
          <a:prstGeom prst="rect">
            <a:avLst/>
          </a:prstGeom>
          <a:noFill/>
          <a:ln>
            <a:solidFill>
              <a:schemeClr val="bg2">
                <a:lumMod val="25000"/>
              </a:schemeClr>
            </a:solidFill>
          </a:ln>
        </p:spPr>
        <p:txBody>
          <a:bodyPr wrap="none">
            <a:spAutoFit/>
          </a:bodyPr>
          <a:lstStyle/>
          <a:p>
            <a:r>
              <a:rPr lang="sr-Latn-RS" b="1" dirty="0" smtClean="0">
                <a:solidFill>
                  <a:schemeClr val="bg2">
                    <a:lumMod val="25000"/>
                  </a:schemeClr>
                </a:solidFill>
              </a:rPr>
              <a:t>KORAK 1</a:t>
            </a:r>
            <a:endParaRPr lang="en-US" b="1" dirty="0">
              <a:solidFill>
                <a:schemeClr val="bg2">
                  <a:lumMod val="25000"/>
                </a:schemeClr>
              </a:solidFill>
            </a:endParaRPr>
          </a:p>
        </p:txBody>
      </p:sp>
      <p:sp>
        <p:nvSpPr>
          <p:cNvPr id="6" name="Rectangle 5"/>
          <p:cNvSpPr/>
          <p:nvPr/>
        </p:nvSpPr>
        <p:spPr>
          <a:xfrm>
            <a:off x="1676400" y="1447800"/>
            <a:ext cx="1105174" cy="369332"/>
          </a:xfrm>
          <a:prstGeom prst="rect">
            <a:avLst/>
          </a:prstGeom>
          <a:noFill/>
          <a:ln>
            <a:solidFill>
              <a:schemeClr val="bg2">
                <a:lumMod val="25000"/>
              </a:schemeClr>
            </a:solidFill>
          </a:ln>
        </p:spPr>
        <p:txBody>
          <a:bodyPr wrap="none">
            <a:spAutoFit/>
          </a:bodyPr>
          <a:lstStyle/>
          <a:p>
            <a:r>
              <a:rPr lang="sr-Latn-RS" b="1" dirty="0" smtClean="0">
                <a:solidFill>
                  <a:schemeClr val="bg2">
                    <a:lumMod val="25000"/>
                  </a:schemeClr>
                </a:solidFill>
              </a:rPr>
              <a:t>KORAK 2</a:t>
            </a:r>
            <a:endParaRPr lang="en-US" b="1" dirty="0">
              <a:solidFill>
                <a:schemeClr val="bg2">
                  <a:lumMod val="25000"/>
                </a:schemeClr>
              </a:solidFill>
            </a:endParaRPr>
          </a:p>
        </p:txBody>
      </p:sp>
      <p:sp>
        <p:nvSpPr>
          <p:cNvPr id="7" name="Rectangle 6"/>
          <p:cNvSpPr/>
          <p:nvPr/>
        </p:nvSpPr>
        <p:spPr>
          <a:xfrm>
            <a:off x="3085826" y="1447800"/>
            <a:ext cx="1105174" cy="369332"/>
          </a:xfrm>
          <a:prstGeom prst="rect">
            <a:avLst/>
          </a:prstGeom>
          <a:noFill/>
          <a:ln>
            <a:solidFill>
              <a:schemeClr val="bg2">
                <a:lumMod val="25000"/>
              </a:schemeClr>
            </a:solidFill>
          </a:ln>
        </p:spPr>
        <p:txBody>
          <a:bodyPr wrap="none">
            <a:spAutoFit/>
          </a:bodyPr>
          <a:lstStyle/>
          <a:p>
            <a:r>
              <a:rPr lang="sr-Latn-RS" b="1" dirty="0" smtClean="0">
                <a:solidFill>
                  <a:schemeClr val="bg2">
                    <a:lumMod val="25000"/>
                  </a:schemeClr>
                </a:solidFill>
              </a:rPr>
              <a:t>KORAK 3</a:t>
            </a:r>
            <a:endParaRPr lang="en-US" b="1" dirty="0">
              <a:solidFill>
                <a:schemeClr val="bg2">
                  <a:lumMod val="25000"/>
                </a:schemeClr>
              </a:solidFill>
            </a:endParaRPr>
          </a:p>
        </p:txBody>
      </p:sp>
      <p:sp>
        <p:nvSpPr>
          <p:cNvPr id="8" name="Rectangle 7"/>
          <p:cNvSpPr/>
          <p:nvPr/>
        </p:nvSpPr>
        <p:spPr>
          <a:xfrm>
            <a:off x="4495800" y="1447800"/>
            <a:ext cx="1105174" cy="369332"/>
          </a:xfrm>
          <a:prstGeom prst="rect">
            <a:avLst/>
          </a:prstGeom>
          <a:solidFill>
            <a:srgbClr val="FFFF00"/>
          </a:solidFill>
          <a:ln>
            <a:solidFill>
              <a:schemeClr val="bg2">
                <a:lumMod val="25000"/>
              </a:schemeClr>
            </a:solidFill>
          </a:ln>
        </p:spPr>
        <p:txBody>
          <a:bodyPr wrap="none">
            <a:spAutoFit/>
          </a:bodyPr>
          <a:lstStyle/>
          <a:p>
            <a:r>
              <a:rPr lang="sr-Latn-RS" b="1" dirty="0" smtClean="0">
                <a:solidFill>
                  <a:schemeClr val="bg2">
                    <a:lumMod val="25000"/>
                  </a:schemeClr>
                </a:solidFill>
              </a:rPr>
              <a:t>KORAK 4</a:t>
            </a:r>
            <a:endParaRPr lang="en-US" b="1" dirty="0">
              <a:solidFill>
                <a:schemeClr val="bg2">
                  <a:lumMod val="25000"/>
                </a:schemeClr>
              </a:solidFill>
            </a:endParaRPr>
          </a:p>
        </p:txBody>
      </p:sp>
      <p:sp>
        <p:nvSpPr>
          <p:cNvPr id="9" name="Rectangle 8"/>
          <p:cNvSpPr/>
          <p:nvPr/>
        </p:nvSpPr>
        <p:spPr>
          <a:xfrm>
            <a:off x="5867400" y="1447800"/>
            <a:ext cx="1105174" cy="369332"/>
          </a:xfrm>
          <a:prstGeom prst="rect">
            <a:avLst/>
          </a:prstGeom>
          <a:ln>
            <a:solidFill>
              <a:schemeClr val="bg2">
                <a:lumMod val="25000"/>
              </a:schemeClr>
            </a:solidFill>
          </a:ln>
        </p:spPr>
        <p:txBody>
          <a:bodyPr wrap="none">
            <a:spAutoFit/>
          </a:bodyPr>
          <a:lstStyle/>
          <a:p>
            <a:r>
              <a:rPr lang="sr-Latn-RS" b="1" dirty="0" smtClean="0">
                <a:solidFill>
                  <a:schemeClr val="bg2">
                    <a:lumMod val="25000"/>
                  </a:schemeClr>
                </a:solidFill>
              </a:rPr>
              <a:t>KORAK 5</a:t>
            </a:r>
            <a:endParaRPr lang="en-US" b="1" dirty="0">
              <a:solidFill>
                <a:schemeClr val="bg2">
                  <a:lumMod val="25000"/>
                </a:schemeClr>
              </a:solidFill>
            </a:endParaRPr>
          </a:p>
        </p:txBody>
      </p:sp>
      <p:sp>
        <p:nvSpPr>
          <p:cNvPr id="10" name="Rectangle 9"/>
          <p:cNvSpPr/>
          <p:nvPr/>
        </p:nvSpPr>
        <p:spPr>
          <a:xfrm>
            <a:off x="7353026" y="1447800"/>
            <a:ext cx="1105174" cy="369332"/>
          </a:xfrm>
          <a:prstGeom prst="rect">
            <a:avLst/>
          </a:prstGeom>
          <a:solidFill>
            <a:schemeClr val="bg1"/>
          </a:solidFill>
          <a:ln>
            <a:solidFill>
              <a:schemeClr val="bg2">
                <a:lumMod val="25000"/>
              </a:schemeClr>
            </a:solidFill>
          </a:ln>
        </p:spPr>
        <p:txBody>
          <a:bodyPr wrap="none">
            <a:spAutoFit/>
          </a:bodyPr>
          <a:lstStyle/>
          <a:p>
            <a:r>
              <a:rPr lang="sr-Latn-RS" b="1" dirty="0" smtClean="0">
                <a:solidFill>
                  <a:schemeClr val="bg2">
                    <a:lumMod val="25000"/>
                  </a:schemeClr>
                </a:solidFill>
              </a:rPr>
              <a:t>KORAK 6</a:t>
            </a:r>
            <a:endParaRPr lang="en-US" b="1" dirty="0">
              <a:solidFill>
                <a:schemeClr val="bg2">
                  <a:lumMod val="25000"/>
                </a:schemeClr>
              </a:solidFill>
            </a:endParaRPr>
          </a:p>
        </p:txBody>
      </p:sp>
      <p:graphicFrame>
        <p:nvGraphicFramePr>
          <p:cNvPr id="11" name="Diagram 10"/>
          <p:cNvGraphicFramePr/>
          <p:nvPr>
            <p:extLst>
              <p:ext uri="{D42A27DB-BD31-4B8C-83A1-F6EECF244321}">
                <p14:modId xmlns:p14="http://schemas.microsoft.com/office/powerpoint/2010/main" val="59995844"/>
              </p:ext>
            </p:extLst>
          </p:nvPr>
        </p:nvGraphicFramePr>
        <p:xfrm>
          <a:off x="381000" y="4191000"/>
          <a:ext cx="83820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914" name="Text Box 8"/>
          <p:cNvSpPr txBox="1">
            <a:spLocks noChangeArrowheads="1"/>
          </p:cNvSpPr>
          <p:nvPr/>
        </p:nvSpPr>
        <p:spPr bwMode="auto">
          <a:xfrm>
            <a:off x="2438400" y="4495801"/>
            <a:ext cx="4419599" cy="38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r-Latn-RS" b="1" i="0" u="none" strike="noStrike" cap="none" normalizeH="0" baseline="0" dirty="0" smtClean="0">
                <a:ln>
                  <a:noFill/>
                </a:ln>
                <a:solidFill>
                  <a:schemeClr val="bg1"/>
                </a:solidFill>
                <a:effectLst/>
                <a:latin typeface="Arial" pitchFamily="34" charset="0"/>
                <a:cs typeface="Arial" pitchFamily="34" charset="0"/>
              </a:rPr>
              <a:t>Prikupljanje podataka i konsultacije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r-Latn-RS" sz="3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flipV="1">
            <a:off x="0" y="685799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83" name="Rectangle 10"/>
          <p:cNvSpPr>
            <a:spLocks noChangeArrowheads="1"/>
          </p:cNvSpPr>
          <p:nvPr/>
        </p:nvSpPr>
        <p:spPr bwMode="auto">
          <a:xfrm>
            <a:off x="0" y="1771650"/>
            <a:ext cx="9144000" cy="0"/>
          </a:xfrm>
          <a:prstGeom prst="rect">
            <a:avLst/>
          </a:prstGeom>
          <a:noFill/>
          <a:ln w="9525">
            <a:noFill/>
            <a:miter lim="800000"/>
            <a:headEnd/>
            <a:tailEnd/>
          </a:ln>
        </p:spPr>
        <p:txBody>
          <a:bodyPr wrap="none" anchor="ctr">
            <a:spAutoFit/>
          </a:bodyPr>
          <a:lstStyle/>
          <a:p>
            <a:pPr eaLnBrk="1" hangingPunct="1"/>
            <a:endParaRPr lang="sr-Latn-CS"/>
          </a:p>
        </p:txBody>
      </p:sp>
      <p:sp>
        <p:nvSpPr>
          <p:cNvPr id="20484" name="Rectangle 11"/>
          <p:cNvSpPr>
            <a:spLocks noChangeArrowheads="1"/>
          </p:cNvSpPr>
          <p:nvPr/>
        </p:nvSpPr>
        <p:spPr bwMode="auto">
          <a:xfrm>
            <a:off x="0" y="1771650"/>
            <a:ext cx="9144000" cy="0"/>
          </a:xfrm>
          <a:prstGeom prst="rect">
            <a:avLst/>
          </a:prstGeom>
          <a:noFill/>
          <a:ln w="9525">
            <a:noFill/>
            <a:miter lim="800000"/>
            <a:headEnd/>
            <a:tailEnd/>
          </a:ln>
        </p:spPr>
        <p:txBody>
          <a:bodyPr wrap="none" anchor="ctr">
            <a:spAutoFit/>
          </a:bodyPr>
          <a:lstStyle/>
          <a:p>
            <a:pPr eaLnBrk="1" hangingPunct="1"/>
            <a:endParaRPr lang="sr-Latn-CS"/>
          </a:p>
        </p:txBody>
      </p:sp>
      <p:graphicFrame>
        <p:nvGraphicFramePr>
          <p:cNvPr id="20" name="Diagram 19"/>
          <p:cNvGraphicFramePr/>
          <p:nvPr/>
        </p:nvGraphicFramePr>
        <p:xfrm>
          <a:off x="5334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6" name="TextBox 12"/>
          <p:cNvSpPr txBox="1">
            <a:spLocks noChangeArrowheads="1"/>
          </p:cNvSpPr>
          <p:nvPr/>
        </p:nvSpPr>
        <p:spPr bwMode="auto">
          <a:xfrm>
            <a:off x="3962400" y="1943100"/>
            <a:ext cx="1676400" cy="523220"/>
          </a:xfrm>
          <a:prstGeom prst="rect">
            <a:avLst/>
          </a:prstGeom>
          <a:noFill/>
          <a:ln w="9525">
            <a:noFill/>
            <a:miter lim="800000"/>
            <a:headEnd/>
            <a:tailEnd/>
          </a:ln>
        </p:spPr>
        <p:txBody>
          <a:bodyPr>
            <a:spAutoFit/>
          </a:bodyPr>
          <a:lstStyle/>
          <a:p>
            <a:pPr algn="ctr" eaLnBrk="1" hangingPunct="1"/>
            <a:r>
              <a:rPr lang="hr-BA" sz="1400" b="1" dirty="0" smtClean="0">
                <a:solidFill>
                  <a:schemeClr val="tx2"/>
                </a:solidFill>
              </a:rPr>
              <a:t>Prikupljanje i obrada podataka</a:t>
            </a:r>
            <a:endParaRPr lang="en-US" sz="1400" b="1" dirty="0">
              <a:solidFill>
                <a:schemeClr val="tx2"/>
              </a:solidFill>
            </a:endParaRPr>
          </a:p>
        </p:txBody>
      </p:sp>
      <p:sp>
        <p:nvSpPr>
          <p:cNvPr id="20487" name="TextBox 13"/>
          <p:cNvSpPr txBox="1">
            <a:spLocks noChangeArrowheads="1"/>
          </p:cNvSpPr>
          <p:nvPr/>
        </p:nvSpPr>
        <p:spPr bwMode="auto">
          <a:xfrm>
            <a:off x="4200525" y="2486025"/>
            <a:ext cx="1200150" cy="276225"/>
          </a:xfrm>
          <a:prstGeom prst="rect">
            <a:avLst/>
          </a:prstGeom>
          <a:noFill/>
          <a:ln w="9525">
            <a:noFill/>
            <a:miter lim="800000"/>
            <a:headEnd/>
            <a:tailEnd/>
          </a:ln>
        </p:spPr>
        <p:txBody>
          <a:bodyPr>
            <a:spAutoFit/>
          </a:bodyPr>
          <a:lstStyle/>
          <a:p>
            <a:pPr eaLnBrk="1" hangingPunct="1"/>
            <a:r>
              <a:rPr lang="hr-BA" sz="1200" b="1" dirty="0" smtClean="0">
                <a:solidFill>
                  <a:srgbClr val="FF0000"/>
                </a:solidFill>
              </a:rPr>
              <a:t>Konsultacije</a:t>
            </a:r>
            <a:endParaRPr lang="en-US" sz="1200" b="1" dirty="0">
              <a:solidFill>
                <a:srgbClr val="FF0000"/>
              </a:solidFill>
            </a:endParaRPr>
          </a:p>
        </p:txBody>
      </p:sp>
      <p:sp>
        <p:nvSpPr>
          <p:cNvPr id="17" name="Circular Arrow 16"/>
          <p:cNvSpPr/>
          <p:nvPr/>
        </p:nvSpPr>
        <p:spPr>
          <a:xfrm rot="162463">
            <a:off x="3124200" y="1778000"/>
            <a:ext cx="3200400" cy="3273425"/>
          </a:xfrm>
          <a:prstGeom prst="circularArrow">
            <a:avLst>
              <a:gd name="adj1" fmla="val 5544"/>
              <a:gd name="adj2" fmla="val 456721"/>
              <a:gd name="adj3" fmla="val 13815233"/>
              <a:gd name="adj4" fmla="val 18426894"/>
              <a:gd name="adj5" fmla="val 5757"/>
            </a:avLst>
          </a:prstGeom>
        </p:spPr>
        <p:style>
          <a:lnRef idx="2">
            <a:schemeClr val="accent1"/>
          </a:lnRef>
          <a:fillRef idx="1">
            <a:schemeClr val="lt1"/>
          </a:fillRef>
          <a:effectRef idx="0">
            <a:schemeClr val="accent1"/>
          </a:effectRef>
          <a:fontRef idx="minor">
            <a:schemeClr val="dk1"/>
          </a:fontRef>
        </p:style>
      </p:sp>
      <p:sp>
        <p:nvSpPr>
          <p:cNvPr id="28" name="Circular Arrow 27"/>
          <p:cNvSpPr/>
          <p:nvPr/>
        </p:nvSpPr>
        <p:spPr>
          <a:xfrm rot="277498">
            <a:off x="3578225" y="2387600"/>
            <a:ext cx="2290763" cy="2282825"/>
          </a:xfrm>
          <a:prstGeom prst="circularArrow">
            <a:avLst>
              <a:gd name="adj1" fmla="val 5544"/>
              <a:gd name="adj2" fmla="val 422678"/>
              <a:gd name="adj3" fmla="val 13815233"/>
              <a:gd name="adj4" fmla="val 18253113"/>
              <a:gd name="adj5" fmla="val 5757"/>
            </a:avLst>
          </a:prstGeom>
        </p:spPr>
        <p:style>
          <a:lnRef idx="2">
            <a:schemeClr val="accent2"/>
          </a:lnRef>
          <a:fillRef idx="1">
            <a:schemeClr val="lt1"/>
          </a:fillRef>
          <a:effectRef idx="0">
            <a:schemeClr val="accent2"/>
          </a:effectRef>
          <a:fontRef idx="minor">
            <a:schemeClr val="dk1"/>
          </a:fontRef>
        </p:style>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Analiza i </a:t>
            </a:r>
            <a:r>
              <a:rPr lang="hr-BA" dirty="0" err="1" smtClean="0"/>
              <a:t>poređenje</a:t>
            </a:r>
            <a:r>
              <a:rPr lang="hr-BA" dirty="0" smtClean="0"/>
              <a:t> opcija </a:t>
            </a:r>
            <a:endParaRPr lang="hr-BA" dirty="0"/>
          </a:p>
        </p:txBody>
      </p:sp>
      <p:sp>
        <p:nvSpPr>
          <p:cNvPr id="3" name="Content Placeholder 2"/>
          <p:cNvSpPr>
            <a:spLocks noGrp="1"/>
          </p:cNvSpPr>
          <p:nvPr>
            <p:ph idx="1"/>
          </p:nvPr>
        </p:nvSpPr>
        <p:spPr/>
        <p:txBody>
          <a:bodyPr>
            <a:normAutofit fontScale="77500" lnSpcReduction="20000"/>
          </a:bodyPr>
          <a:lstStyle/>
          <a:p>
            <a:r>
              <a:rPr lang="hr-BA" dirty="0" smtClean="0"/>
              <a:t>Kod analize opcija potrebno je napraviti spisak svih opcija, kao i spisak svih </a:t>
            </a:r>
            <a:r>
              <a:rPr lang="hr-BA" dirty="0" err="1" smtClean="0"/>
              <a:t>uticaja</a:t>
            </a:r>
            <a:r>
              <a:rPr lang="hr-BA" dirty="0" smtClean="0"/>
              <a:t> koji </a:t>
            </a:r>
            <a:r>
              <a:rPr lang="hr-BA" dirty="0" err="1" smtClean="0"/>
              <a:t>moogu</a:t>
            </a:r>
            <a:r>
              <a:rPr lang="hr-BA" dirty="0" smtClean="0"/>
              <a:t> biti, bilo pozitivni, ili negativni, kao i direktni </a:t>
            </a:r>
            <a:r>
              <a:rPr lang="hr-BA" dirty="0" err="1" smtClean="0"/>
              <a:t>uticaji</a:t>
            </a:r>
            <a:r>
              <a:rPr lang="hr-BA" dirty="0" smtClean="0"/>
              <a:t> i indirektni </a:t>
            </a:r>
            <a:r>
              <a:rPr lang="hr-BA" dirty="0" err="1" smtClean="0"/>
              <a:t>uticaji</a:t>
            </a:r>
            <a:r>
              <a:rPr lang="hr-BA" dirty="0" smtClean="0"/>
              <a:t>.</a:t>
            </a:r>
          </a:p>
          <a:p>
            <a:r>
              <a:rPr lang="hr-BA" dirty="0" smtClean="0"/>
              <a:t> Poželjno bi bilo za svaku opciju uraditi kvantitativnu analizu i procjenu postojanja administrativnih opterećenja. </a:t>
            </a:r>
          </a:p>
          <a:p>
            <a:r>
              <a:rPr lang="hr-BA" dirty="0" smtClean="0"/>
              <a:t>Pored toga, potrebno je </a:t>
            </a:r>
            <a:r>
              <a:rPr lang="hr-BA" dirty="0" err="1" smtClean="0"/>
              <a:t>identifikovati</a:t>
            </a:r>
            <a:r>
              <a:rPr lang="hr-BA" dirty="0" smtClean="0"/>
              <a:t> ciljanu populaciju, različite sektore, ekonomske grupe, interesne asocijacije na koje treba da se odrazi predmetna opcija. </a:t>
            </a:r>
          </a:p>
          <a:p>
            <a:r>
              <a:rPr lang="hr-BA" dirty="0" smtClean="0"/>
              <a:t>Svrha PU jeste i informirati donositelje odluka o svim očekivanim učincima mogućih opcija kako bi isti mogli  donijeti pravno i politički relevantnu odluku. </a:t>
            </a:r>
          </a:p>
          <a:p>
            <a:r>
              <a:rPr lang="hr-BA" dirty="0" smtClean="0"/>
              <a:t>Donesene odluke imaju posljedice na javni i poslovni sektor, privredu posebno, te društvo u cjelini, pa je stoga izuzetno bitno imati dovoljno informacija prije donošenja odluke</a:t>
            </a:r>
            <a:endParaRPr lang="hr-B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Vrste podjela opcija </a:t>
            </a:r>
            <a:endParaRPr lang="hr-BA" dirty="0"/>
          </a:p>
        </p:txBody>
      </p:sp>
      <p:sp>
        <p:nvSpPr>
          <p:cNvPr id="3" name="Content Placeholder 2"/>
          <p:cNvSpPr>
            <a:spLocks noGrp="1"/>
          </p:cNvSpPr>
          <p:nvPr>
            <p:ph idx="1"/>
          </p:nvPr>
        </p:nvSpPr>
        <p:spPr/>
        <p:txBody>
          <a:bodyPr/>
          <a:lstStyle/>
          <a:p>
            <a:r>
              <a:rPr lang="es-ES" dirty="0" smtClean="0"/>
              <a:t>a) </a:t>
            </a:r>
            <a:r>
              <a:rPr lang="es-ES" dirty="0" err="1" smtClean="0"/>
              <a:t>Opcija</a:t>
            </a:r>
            <a:r>
              <a:rPr lang="es-ES" dirty="0" smtClean="0"/>
              <a:t> </a:t>
            </a:r>
            <a:r>
              <a:rPr lang="es-ES" dirty="0" err="1" smtClean="0"/>
              <a:t>odsustva</a:t>
            </a:r>
            <a:r>
              <a:rPr lang="es-ES" dirty="0" smtClean="0"/>
              <a:t> </a:t>
            </a:r>
            <a:r>
              <a:rPr lang="es-ES" dirty="0" err="1" smtClean="0"/>
              <a:t>primjene</a:t>
            </a:r>
            <a:r>
              <a:rPr lang="es-ES" dirty="0" smtClean="0"/>
              <a:t>-</a:t>
            </a:r>
            <a:r>
              <a:rPr lang="es-ES" i="1" dirty="0" smtClean="0"/>
              <a:t>status quo </a:t>
            </a:r>
            <a:r>
              <a:rPr lang="es-ES" i="1" dirty="0" err="1" smtClean="0"/>
              <a:t>opcija</a:t>
            </a:r>
            <a:r>
              <a:rPr lang="es-ES" i="1" dirty="0" smtClean="0"/>
              <a:t>,</a:t>
            </a:r>
          </a:p>
          <a:p>
            <a:r>
              <a:rPr lang="pl-PL" dirty="0" smtClean="0"/>
              <a:t>b) Opcija pojednostavljivanja postojećih procedura i postupaka,</a:t>
            </a:r>
          </a:p>
          <a:p>
            <a:r>
              <a:rPr lang="hr-BA" dirty="0" smtClean="0"/>
              <a:t>c) Opcija samoregulacije, deregulacija,</a:t>
            </a:r>
          </a:p>
          <a:p>
            <a:r>
              <a:rPr lang="hr-BA" dirty="0" smtClean="0"/>
              <a:t>d) Opcija tržišni instrumenti,</a:t>
            </a:r>
          </a:p>
          <a:p>
            <a:r>
              <a:rPr lang="hr-BA" dirty="0" smtClean="0"/>
              <a:t>e) Opcija minimalnih ulaganja.</a:t>
            </a:r>
            <a:endParaRPr lang="hr-B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Regulatorne promjene i podsticaji</a:t>
            </a:r>
            <a:endParaRPr lang="sr-Latn-CS" dirty="0"/>
          </a:p>
        </p:txBody>
      </p:sp>
      <p:sp>
        <p:nvSpPr>
          <p:cNvPr id="3" name="Content Placeholder 2"/>
          <p:cNvSpPr>
            <a:spLocks noGrp="1"/>
          </p:cNvSpPr>
          <p:nvPr>
            <p:ph sz="quarter" idx="1"/>
          </p:nvPr>
        </p:nvSpPr>
        <p:spPr>
          <a:xfrm>
            <a:off x="457200" y="1357298"/>
            <a:ext cx="8229600" cy="4952062"/>
          </a:xfrm>
        </p:spPr>
        <p:txBody>
          <a:bodyPr>
            <a:noAutofit/>
          </a:bodyPr>
          <a:lstStyle/>
          <a:p>
            <a:pPr lvl="0"/>
            <a:r>
              <a:rPr lang="en-US" sz="2400" i="1" dirty="0" err="1" smtClean="0"/>
              <a:t>Da</a:t>
            </a:r>
            <a:r>
              <a:rPr lang="sr-Cyrl-CS" sz="2400" i="1" dirty="0" smtClean="0"/>
              <a:t> </a:t>
            </a:r>
            <a:r>
              <a:rPr lang="en-US" sz="2400" i="1" dirty="0" err="1" smtClean="0"/>
              <a:t>li</a:t>
            </a:r>
            <a:r>
              <a:rPr lang="sr-Cyrl-CS" sz="2400" i="1" dirty="0" smtClean="0"/>
              <a:t> </a:t>
            </a:r>
            <a:r>
              <a:rPr lang="en-US" sz="2400" i="1" dirty="0" err="1" smtClean="0"/>
              <a:t>regulisani</a:t>
            </a:r>
            <a:r>
              <a:rPr lang="sr-Cyrl-CS" sz="2400" i="1" dirty="0" smtClean="0"/>
              <a:t> </a:t>
            </a:r>
            <a:r>
              <a:rPr lang="en-US" sz="2400" i="1" dirty="0" err="1" smtClean="0"/>
              <a:t>subjekti</a:t>
            </a:r>
            <a:r>
              <a:rPr lang="sr-Cyrl-CS" sz="2400" i="1" dirty="0" smtClean="0"/>
              <a:t> </a:t>
            </a:r>
            <a:r>
              <a:rPr lang="en-US" sz="2400" i="1" dirty="0" err="1" smtClean="0"/>
              <a:t>percipiraju</a:t>
            </a:r>
            <a:r>
              <a:rPr lang="sr-Cyrl-CS" sz="2400" i="1" dirty="0" smtClean="0"/>
              <a:t> </a:t>
            </a:r>
            <a:r>
              <a:rPr lang="en-US" sz="2400" i="1" dirty="0" err="1" smtClean="0"/>
              <a:t>postojanje</a:t>
            </a:r>
            <a:r>
              <a:rPr lang="sr-Cyrl-CS" sz="2400" i="1" dirty="0" smtClean="0"/>
              <a:t> </a:t>
            </a:r>
            <a:r>
              <a:rPr lang="en-US" sz="2400" i="1" dirty="0" err="1" smtClean="0"/>
              <a:t>problema</a:t>
            </a:r>
            <a:r>
              <a:rPr lang="sr-Cyrl-CS" sz="2400" i="1" dirty="0" smtClean="0"/>
              <a:t> </a:t>
            </a:r>
            <a:r>
              <a:rPr lang="en-US" sz="2400" i="1" dirty="0" err="1" smtClean="0"/>
              <a:t>i</a:t>
            </a:r>
            <a:r>
              <a:rPr lang="sr-Cyrl-CS" sz="2400" i="1" dirty="0" smtClean="0"/>
              <a:t> </a:t>
            </a:r>
            <a:r>
              <a:rPr lang="en-US" sz="2400" i="1" dirty="0" err="1" smtClean="0"/>
              <a:t>kako</a:t>
            </a:r>
            <a:r>
              <a:rPr lang="sr-Cyrl-CS" sz="2400" i="1" dirty="0" smtClean="0"/>
              <a:t> </a:t>
            </a:r>
            <a:r>
              <a:rPr lang="en-US" sz="2400" i="1" dirty="0" smtClean="0"/>
              <a:t>vide</a:t>
            </a:r>
            <a:r>
              <a:rPr lang="sr-Cyrl-CS" sz="2400" i="1" dirty="0" smtClean="0"/>
              <a:t> </a:t>
            </a:r>
            <a:r>
              <a:rPr lang="en-US" sz="2400" i="1" dirty="0" err="1" smtClean="0"/>
              <a:t>svoju</a:t>
            </a:r>
            <a:r>
              <a:rPr lang="sr-Cyrl-CS" sz="2400" i="1" dirty="0" smtClean="0"/>
              <a:t> </a:t>
            </a:r>
            <a:r>
              <a:rPr lang="en-US" sz="2400" i="1" dirty="0" err="1" smtClean="0"/>
              <a:t>ulogu</a:t>
            </a:r>
            <a:r>
              <a:rPr lang="sr-Cyrl-CS" sz="2400" i="1" dirty="0" smtClean="0"/>
              <a:t> </a:t>
            </a:r>
            <a:r>
              <a:rPr lang="en-US" sz="2400" i="1" dirty="0" smtClean="0"/>
              <a:t>u</a:t>
            </a:r>
            <a:r>
              <a:rPr lang="sr-Cyrl-CS" sz="2400" i="1" dirty="0" smtClean="0"/>
              <a:t> </a:t>
            </a:r>
            <a:r>
              <a:rPr lang="en-US" sz="2400" i="1" dirty="0" smtClean="0"/>
              <a:t>tome</a:t>
            </a:r>
            <a:r>
              <a:rPr lang="sr-Cyrl-CS" sz="2400" i="1" dirty="0" smtClean="0"/>
              <a:t>?</a:t>
            </a:r>
            <a:endParaRPr lang="en-US" sz="2400" dirty="0" smtClean="0"/>
          </a:p>
          <a:p>
            <a:pPr lvl="0"/>
            <a:r>
              <a:rPr lang="en-US" sz="2400" i="1" dirty="0" err="1" smtClean="0"/>
              <a:t>Da</a:t>
            </a:r>
            <a:r>
              <a:rPr lang="sr-Cyrl-CS" sz="2400" i="1" dirty="0" smtClean="0"/>
              <a:t> </a:t>
            </a:r>
            <a:r>
              <a:rPr lang="en-US" sz="2400" i="1" dirty="0" err="1" smtClean="0"/>
              <a:t>li</a:t>
            </a:r>
            <a:r>
              <a:rPr lang="sr-Cyrl-CS" sz="2400" i="1" dirty="0" smtClean="0"/>
              <a:t> </a:t>
            </a:r>
            <a:r>
              <a:rPr lang="en-US" sz="2400" i="1" dirty="0" err="1" smtClean="0"/>
              <a:t>subjekti</a:t>
            </a:r>
            <a:r>
              <a:rPr lang="sr-Cyrl-CS" sz="2400" i="1" dirty="0" smtClean="0"/>
              <a:t> </a:t>
            </a:r>
            <a:r>
              <a:rPr lang="en-US" sz="2400" i="1" dirty="0" err="1" smtClean="0"/>
              <a:t>regulacije</a:t>
            </a:r>
            <a:r>
              <a:rPr lang="sr-Cyrl-CS" sz="2400" i="1" dirty="0" smtClean="0"/>
              <a:t> </a:t>
            </a:r>
            <a:r>
              <a:rPr lang="en-US" sz="2400" i="1" dirty="0" err="1" smtClean="0"/>
              <a:t>razum</a:t>
            </a:r>
            <a:r>
              <a:rPr lang="hr-BA" sz="2400" i="1" dirty="0" smtClean="0"/>
              <a:t>i</a:t>
            </a:r>
            <a:r>
              <a:rPr lang="en-US" sz="2400" i="1" dirty="0" err="1" smtClean="0"/>
              <a:t>ju</a:t>
            </a:r>
            <a:r>
              <a:rPr lang="sr-Cyrl-CS" sz="2400" i="1" dirty="0" smtClean="0"/>
              <a:t> </a:t>
            </a:r>
            <a:r>
              <a:rPr lang="en-US" sz="2400" i="1" dirty="0" err="1" smtClean="0"/>
              <a:t>cilj</a:t>
            </a:r>
            <a:r>
              <a:rPr lang="sr-Cyrl-CS" sz="2400" i="1" dirty="0" smtClean="0"/>
              <a:t> </a:t>
            </a:r>
            <a:r>
              <a:rPr lang="en-US" sz="2400" i="1" dirty="0" err="1" smtClean="0"/>
              <a:t>regulatornog</a:t>
            </a:r>
            <a:r>
              <a:rPr lang="sr-Cyrl-CS" sz="2400" i="1" dirty="0" smtClean="0"/>
              <a:t> </a:t>
            </a:r>
            <a:r>
              <a:rPr lang="en-US" sz="2400" i="1" dirty="0" err="1" smtClean="0"/>
              <a:t>tela</a:t>
            </a:r>
            <a:r>
              <a:rPr lang="sr-Cyrl-CS" sz="2400" i="1" dirty="0" smtClean="0"/>
              <a:t> </a:t>
            </a:r>
            <a:r>
              <a:rPr lang="en-US" sz="2400" i="1" dirty="0" err="1" smtClean="0"/>
              <a:t>i</a:t>
            </a:r>
            <a:r>
              <a:rPr lang="sr-Cyrl-CS" sz="2400" i="1" dirty="0" smtClean="0"/>
              <a:t> </a:t>
            </a:r>
            <a:r>
              <a:rPr lang="en-US" sz="2400" i="1" dirty="0" err="1" smtClean="0"/>
              <a:t>da</a:t>
            </a:r>
            <a:r>
              <a:rPr lang="sr-Cyrl-CS" sz="2400" i="1" dirty="0" smtClean="0"/>
              <a:t> </a:t>
            </a:r>
            <a:r>
              <a:rPr lang="en-US" sz="2400" i="1" dirty="0" err="1" smtClean="0"/>
              <a:t>li</a:t>
            </a:r>
            <a:r>
              <a:rPr lang="sr-Cyrl-CS" sz="2400" i="1" dirty="0" smtClean="0"/>
              <a:t> </a:t>
            </a:r>
            <a:r>
              <a:rPr lang="en-US" sz="2400" i="1" dirty="0" err="1" smtClean="0"/>
              <a:t>smatraju</a:t>
            </a:r>
            <a:r>
              <a:rPr lang="sr-Cyrl-CS" sz="2400" i="1" dirty="0" smtClean="0"/>
              <a:t> </a:t>
            </a:r>
            <a:r>
              <a:rPr lang="en-US" sz="2400" i="1" dirty="0" err="1" smtClean="0"/>
              <a:t>da</a:t>
            </a:r>
            <a:r>
              <a:rPr lang="sr-Cyrl-CS" sz="2400" i="1" dirty="0" smtClean="0"/>
              <a:t> </a:t>
            </a:r>
            <a:r>
              <a:rPr lang="en-US" sz="2400" i="1" dirty="0" smtClean="0"/>
              <a:t>bi</a:t>
            </a:r>
            <a:r>
              <a:rPr lang="sr-Cyrl-CS" sz="2400" i="1" dirty="0" smtClean="0"/>
              <a:t> </a:t>
            </a:r>
            <a:r>
              <a:rPr lang="en-US" sz="2400" i="1" dirty="0" smtClean="0"/>
              <a:t>se</a:t>
            </a:r>
            <a:r>
              <a:rPr lang="sr-Cyrl-CS" sz="2400" i="1" dirty="0" smtClean="0"/>
              <a:t> </a:t>
            </a:r>
            <a:r>
              <a:rPr lang="en-US" sz="2400" i="1" dirty="0" smtClean="0"/>
              <a:t>prom</a:t>
            </a:r>
            <a:r>
              <a:rPr lang="hr-BA" sz="2400" i="1" dirty="0" smtClean="0"/>
              <a:t>j</a:t>
            </a:r>
            <a:r>
              <a:rPr lang="en-US" sz="2400" i="1" dirty="0" err="1" smtClean="0"/>
              <a:t>enom</a:t>
            </a:r>
            <a:r>
              <a:rPr lang="sr-Cyrl-CS" sz="2400" i="1" dirty="0" smtClean="0"/>
              <a:t> </a:t>
            </a:r>
            <a:r>
              <a:rPr lang="en-US" sz="2400" i="1" dirty="0" err="1" smtClean="0"/>
              <a:t>njihovog</a:t>
            </a:r>
            <a:r>
              <a:rPr lang="sr-Cyrl-CS" sz="2400" i="1" dirty="0" smtClean="0"/>
              <a:t> </a:t>
            </a:r>
            <a:r>
              <a:rPr lang="en-US" sz="2400" i="1" dirty="0" err="1" smtClean="0"/>
              <a:t>ponašanja</a:t>
            </a:r>
            <a:r>
              <a:rPr lang="sr-Cyrl-CS" sz="2400" i="1" dirty="0" smtClean="0"/>
              <a:t> </a:t>
            </a:r>
            <a:r>
              <a:rPr lang="en-US" sz="2400" i="1" dirty="0" err="1" smtClean="0"/>
              <a:t>ostvario</a:t>
            </a:r>
            <a:r>
              <a:rPr lang="sr-Cyrl-CS" sz="2400" i="1" dirty="0" smtClean="0"/>
              <a:t> </a:t>
            </a:r>
            <a:r>
              <a:rPr lang="en-US" sz="2400" i="1" dirty="0" err="1" smtClean="0"/>
              <a:t>cilj</a:t>
            </a:r>
            <a:r>
              <a:rPr lang="sr-Cyrl-CS" sz="2400" i="1" dirty="0" smtClean="0"/>
              <a:t>?</a:t>
            </a:r>
            <a:endParaRPr lang="en-US" sz="2400" dirty="0" smtClean="0"/>
          </a:p>
          <a:p>
            <a:pPr lvl="0"/>
            <a:r>
              <a:rPr lang="en-US" sz="2400" i="1" dirty="0" err="1" smtClean="0"/>
              <a:t>Da</a:t>
            </a:r>
            <a:r>
              <a:rPr lang="sr-Cyrl-CS" sz="2400" i="1" dirty="0" smtClean="0"/>
              <a:t> </a:t>
            </a:r>
            <a:r>
              <a:rPr lang="en-US" sz="2400" i="1" dirty="0" err="1" smtClean="0"/>
              <a:t>li</a:t>
            </a:r>
            <a:r>
              <a:rPr lang="sr-Cyrl-CS" sz="2400" i="1" dirty="0" smtClean="0"/>
              <a:t> </a:t>
            </a:r>
            <a:r>
              <a:rPr lang="en-US" sz="2400" i="1" dirty="0" err="1" smtClean="0"/>
              <a:t>subjekti</a:t>
            </a:r>
            <a:r>
              <a:rPr lang="sr-Cyrl-CS" sz="2400" i="1" dirty="0" smtClean="0"/>
              <a:t> </a:t>
            </a:r>
            <a:r>
              <a:rPr lang="en-US" sz="2400" i="1" dirty="0" err="1" smtClean="0"/>
              <a:t>regulacije</a:t>
            </a:r>
            <a:r>
              <a:rPr lang="sr-Cyrl-CS" sz="2400" i="1" dirty="0" smtClean="0"/>
              <a:t> ( </a:t>
            </a:r>
            <a:r>
              <a:rPr lang="en-US" sz="2400" i="1" dirty="0" smtClean="0"/>
              <a:t>u</a:t>
            </a:r>
            <a:r>
              <a:rPr lang="sr-Cyrl-CS" sz="2400" i="1" dirty="0" smtClean="0"/>
              <a:t> </a:t>
            </a:r>
            <a:r>
              <a:rPr lang="en-US" sz="2400" i="1" dirty="0" err="1" smtClean="0"/>
              <a:t>uslovima</a:t>
            </a:r>
            <a:r>
              <a:rPr lang="sr-Cyrl-CS" sz="2400" i="1" dirty="0" smtClean="0"/>
              <a:t> </a:t>
            </a:r>
            <a:r>
              <a:rPr lang="en-US" sz="2400" i="1" dirty="0" err="1" smtClean="0"/>
              <a:t>postojećih</a:t>
            </a:r>
            <a:r>
              <a:rPr lang="sr-Cyrl-CS" sz="2400" i="1" dirty="0" smtClean="0"/>
              <a:t> </a:t>
            </a:r>
            <a:r>
              <a:rPr lang="en-US" sz="2400" i="1" dirty="0" err="1" smtClean="0"/>
              <a:t>resursa</a:t>
            </a:r>
            <a:r>
              <a:rPr lang="sr-Cyrl-CS" sz="2400" i="1" dirty="0" smtClean="0"/>
              <a:t> </a:t>
            </a:r>
            <a:r>
              <a:rPr lang="en-US" sz="2400" i="1" dirty="0" err="1" smtClean="0"/>
              <a:t>i</a:t>
            </a:r>
            <a:r>
              <a:rPr lang="sr-Cyrl-CS" sz="2400" i="1" dirty="0" smtClean="0"/>
              <a:t> </a:t>
            </a:r>
            <a:r>
              <a:rPr lang="en-US" sz="2400" i="1" dirty="0" err="1" smtClean="0"/>
              <a:t>raspoložive</a:t>
            </a:r>
            <a:r>
              <a:rPr lang="sr-Cyrl-CS" sz="2400" i="1" dirty="0" smtClean="0"/>
              <a:t> </a:t>
            </a:r>
            <a:r>
              <a:rPr lang="en-US" sz="2400" i="1" dirty="0" err="1" smtClean="0"/>
              <a:t>tehnologije</a:t>
            </a:r>
            <a:r>
              <a:rPr lang="sr-Cyrl-CS" sz="2400" i="1" dirty="0" smtClean="0"/>
              <a:t>) </a:t>
            </a:r>
            <a:r>
              <a:rPr lang="en-US" sz="2400" i="1" dirty="0" err="1" smtClean="0"/>
              <a:t>mogu</a:t>
            </a:r>
            <a:r>
              <a:rPr lang="sr-Cyrl-CS" sz="2400" i="1" dirty="0" smtClean="0"/>
              <a:t> </a:t>
            </a:r>
            <a:r>
              <a:rPr lang="en-US" sz="2400" i="1" dirty="0" err="1" smtClean="0"/>
              <a:t>da</a:t>
            </a:r>
            <a:r>
              <a:rPr lang="sr-Cyrl-CS" sz="2400" i="1" dirty="0" smtClean="0"/>
              <a:t> </a:t>
            </a:r>
            <a:r>
              <a:rPr lang="en-US" sz="2400" i="1" dirty="0" smtClean="0"/>
              <a:t>se</a:t>
            </a:r>
            <a:r>
              <a:rPr lang="sr-Cyrl-CS" sz="2400" i="1" dirty="0" smtClean="0"/>
              <a:t> </a:t>
            </a:r>
            <a:r>
              <a:rPr lang="en-US" sz="2400" i="1" dirty="0" err="1" smtClean="0"/>
              <a:t>ponašaju</a:t>
            </a:r>
            <a:r>
              <a:rPr lang="sr-Cyrl-CS" sz="2400" i="1" dirty="0" smtClean="0"/>
              <a:t> </a:t>
            </a:r>
            <a:r>
              <a:rPr lang="en-US" sz="2400" i="1" dirty="0" err="1" smtClean="0"/>
              <a:t>na</a:t>
            </a:r>
            <a:r>
              <a:rPr lang="sr-Cyrl-CS" sz="2400" i="1" dirty="0" smtClean="0"/>
              <a:t> </a:t>
            </a:r>
            <a:r>
              <a:rPr lang="en-US" sz="2400" i="1" dirty="0" err="1" smtClean="0"/>
              <a:t>željeni</a:t>
            </a:r>
            <a:r>
              <a:rPr lang="sr-Cyrl-CS" sz="2400" i="1" dirty="0" smtClean="0"/>
              <a:t> </a:t>
            </a:r>
            <a:r>
              <a:rPr lang="en-US" sz="2400" i="1" dirty="0" err="1" smtClean="0"/>
              <a:t>način</a:t>
            </a:r>
            <a:r>
              <a:rPr lang="sr-Cyrl-CS" sz="2400" i="1" dirty="0" smtClean="0"/>
              <a:t>?</a:t>
            </a:r>
            <a:endParaRPr lang="en-US" sz="2400" dirty="0" smtClean="0"/>
          </a:p>
          <a:p>
            <a:pPr lvl="0"/>
            <a:r>
              <a:rPr lang="en-US" sz="2400" i="1" dirty="0" err="1" smtClean="0"/>
              <a:t>Kakve</a:t>
            </a:r>
            <a:r>
              <a:rPr lang="sr-Cyrl-CS" sz="2400" i="1" dirty="0" smtClean="0"/>
              <a:t> </a:t>
            </a:r>
            <a:r>
              <a:rPr lang="en-US" sz="2400" i="1" dirty="0" err="1" smtClean="0"/>
              <a:t>su</a:t>
            </a:r>
            <a:r>
              <a:rPr lang="sr-Cyrl-CS" sz="2400" i="1" dirty="0" smtClean="0"/>
              <a:t> </a:t>
            </a:r>
            <a:r>
              <a:rPr lang="en-US" sz="2400" i="1" dirty="0" err="1" smtClean="0"/>
              <a:t>spoljne</a:t>
            </a:r>
            <a:r>
              <a:rPr lang="sr-Cyrl-CS" sz="2400" i="1" dirty="0" smtClean="0"/>
              <a:t> </a:t>
            </a:r>
            <a:r>
              <a:rPr lang="en-US" sz="2400" i="1" dirty="0" err="1" smtClean="0"/>
              <a:t>okolnosti</a:t>
            </a:r>
            <a:r>
              <a:rPr lang="sr-Cyrl-CS" sz="2400" i="1" dirty="0" smtClean="0"/>
              <a:t> (</a:t>
            </a:r>
            <a:r>
              <a:rPr lang="en-US" sz="2400" i="1" dirty="0" err="1" smtClean="0"/>
              <a:t>stanje</a:t>
            </a:r>
            <a:r>
              <a:rPr lang="sr-Cyrl-CS" sz="2400" i="1" dirty="0" smtClean="0"/>
              <a:t> </a:t>
            </a:r>
            <a:r>
              <a:rPr lang="en-US" sz="2400" i="1" dirty="0" smtClean="0"/>
              <a:t>u</a:t>
            </a:r>
            <a:r>
              <a:rPr lang="sr-Cyrl-CS" sz="2400" i="1" dirty="0" smtClean="0"/>
              <a:t> </a:t>
            </a:r>
            <a:r>
              <a:rPr lang="en-US" sz="2400" i="1" dirty="0" err="1" smtClean="0"/>
              <a:t>privredi</a:t>
            </a:r>
            <a:r>
              <a:rPr lang="sr-Cyrl-CS" sz="2400" i="1" dirty="0" smtClean="0"/>
              <a:t>, </a:t>
            </a:r>
            <a:r>
              <a:rPr lang="en-US" sz="2400" i="1" dirty="0" err="1" smtClean="0"/>
              <a:t>nezaposlenost</a:t>
            </a:r>
            <a:r>
              <a:rPr lang="sr-Cyrl-CS" sz="2400" i="1" dirty="0" smtClean="0"/>
              <a:t>, </a:t>
            </a:r>
            <a:r>
              <a:rPr lang="en-US" sz="2400" i="1" dirty="0" err="1" smtClean="0"/>
              <a:t>konkurencija</a:t>
            </a:r>
            <a:r>
              <a:rPr lang="sr-Cyrl-CS" sz="2400" i="1" dirty="0" smtClean="0"/>
              <a:t>)?</a:t>
            </a:r>
            <a:endParaRPr lang="en-US" sz="2400" dirty="0" smtClean="0"/>
          </a:p>
          <a:p>
            <a:pPr lvl="0"/>
            <a:r>
              <a:rPr lang="en-US" sz="2400" i="1" dirty="0" err="1" smtClean="0"/>
              <a:t>Kakva</a:t>
            </a:r>
            <a:r>
              <a:rPr lang="sr-Cyrl-CS" sz="2400" i="1" dirty="0" smtClean="0"/>
              <a:t> </a:t>
            </a:r>
            <a:r>
              <a:rPr lang="en-US" sz="2400" i="1" dirty="0" smtClean="0"/>
              <a:t>je</a:t>
            </a:r>
            <a:r>
              <a:rPr lang="sr-Cyrl-CS" sz="2400" i="1" dirty="0" smtClean="0"/>
              <a:t> </a:t>
            </a:r>
            <a:r>
              <a:rPr lang="en-US" sz="2400" i="1" dirty="0" err="1" smtClean="0"/>
              <a:t>percepcija</a:t>
            </a:r>
            <a:r>
              <a:rPr lang="sr-Cyrl-CS" sz="2400" i="1" dirty="0" smtClean="0"/>
              <a:t> </a:t>
            </a:r>
            <a:r>
              <a:rPr lang="en-US" sz="2400" i="1" dirty="0" err="1" smtClean="0"/>
              <a:t>sankcija</a:t>
            </a:r>
            <a:r>
              <a:rPr lang="sr-Cyrl-CS" sz="2400" i="1" dirty="0" smtClean="0"/>
              <a:t> </a:t>
            </a:r>
            <a:r>
              <a:rPr lang="en-US" sz="2400" i="1" dirty="0" err="1" smtClean="0"/>
              <a:t>i</a:t>
            </a:r>
            <a:r>
              <a:rPr lang="sr-Cyrl-CS" sz="2400" i="1" dirty="0" smtClean="0"/>
              <a:t> </a:t>
            </a:r>
            <a:r>
              <a:rPr lang="en-US" sz="2400" i="1" dirty="0" smtClean="0"/>
              <a:t>v</a:t>
            </a:r>
            <a:r>
              <a:rPr lang="hr-BA" sz="2400" i="1" dirty="0" smtClean="0"/>
              <a:t>j</a:t>
            </a:r>
            <a:r>
              <a:rPr lang="en-US" sz="2400" i="1" dirty="0" err="1" smtClean="0"/>
              <a:t>erovatnoće</a:t>
            </a:r>
            <a:r>
              <a:rPr lang="sr-Cyrl-CS" sz="2400" i="1" dirty="0" smtClean="0"/>
              <a:t> </a:t>
            </a:r>
            <a:r>
              <a:rPr lang="en-US" sz="2400" i="1" dirty="0" err="1" smtClean="0"/>
              <a:t>izricanja</a:t>
            </a:r>
            <a:r>
              <a:rPr lang="sr-Cyrl-CS" sz="2400" i="1" dirty="0" smtClean="0"/>
              <a:t> </a:t>
            </a:r>
            <a:r>
              <a:rPr lang="en-US" sz="2400" i="1" dirty="0" err="1" smtClean="0"/>
              <a:t>sankcija</a:t>
            </a:r>
            <a:r>
              <a:rPr lang="sr-Cyrl-CS" sz="2400" i="1" dirty="0" smtClean="0"/>
              <a:t>?</a:t>
            </a:r>
            <a:endParaRPr lang="en-US" sz="2400" dirty="0" smtClean="0"/>
          </a:p>
          <a:p>
            <a:pPr lvl="0"/>
            <a:r>
              <a:rPr lang="en-US" sz="2400" i="1" dirty="0" err="1" smtClean="0"/>
              <a:t>Da</a:t>
            </a:r>
            <a:r>
              <a:rPr lang="sr-Cyrl-CS" sz="2400" i="1" dirty="0" smtClean="0"/>
              <a:t> </a:t>
            </a:r>
            <a:r>
              <a:rPr lang="en-US" sz="2400" i="1" dirty="0" err="1" smtClean="0"/>
              <a:t>li</a:t>
            </a:r>
            <a:r>
              <a:rPr lang="sr-Cyrl-CS" sz="2400" i="1" dirty="0" smtClean="0"/>
              <a:t> </a:t>
            </a:r>
            <a:r>
              <a:rPr lang="en-US" sz="2400" i="1" dirty="0" smtClean="0"/>
              <a:t>se</a:t>
            </a:r>
            <a:r>
              <a:rPr lang="sr-Cyrl-CS" sz="2400" i="1" dirty="0" smtClean="0"/>
              <a:t> </a:t>
            </a:r>
            <a:r>
              <a:rPr lang="en-US" sz="2400" i="1" dirty="0" err="1" smtClean="0"/>
              <a:t>ponašanje</a:t>
            </a:r>
            <a:r>
              <a:rPr lang="sr-Cyrl-CS" sz="2400" i="1" dirty="0" smtClean="0"/>
              <a:t> </a:t>
            </a:r>
            <a:r>
              <a:rPr lang="en-US" sz="2400" i="1" dirty="0" err="1" smtClean="0"/>
              <a:t>koje</a:t>
            </a:r>
            <a:r>
              <a:rPr lang="sr-Cyrl-CS" sz="2400" i="1" dirty="0" smtClean="0"/>
              <a:t> </a:t>
            </a:r>
            <a:r>
              <a:rPr lang="en-US" sz="2400" i="1" dirty="0" err="1" smtClean="0"/>
              <a:t>dovodi</a:t>
            </a:r>
            <a:r>
              <a:rPr lang="sr-Cyrl-CS" sz="2400" i="1" dirty="0" smtClean="0"/>
              <a:t> </a:t>
            </a:r>
            <a:r>
              <a:rPr lang="en-US" sz="2400" i="1" dirty="0" smtClean="0"/>
              <a:t>do</a:t>
            </a:r>
            <a:r>
              <a:rPr lang="sr-Cyrl-CS" sz="2400" i="1" dirty="0" smtClean="0"/>
              <a:t> </a:t>
            </a:r>
            <a:r>
              <a:rPr lang="en-US" sz="2400" i="1" dirty="0" err="1" smtClean="0"/>
              <a:t>problema</a:t>
            </a:r>
            <a:r>
              <a:rPr lang="sr-Cyrl-CS" sz="2400" i="1" dirty="0" smtClean="0"/>
              <a:t> </a:t>
            </a:r>
            <a:r>
              <a:rPr lang="en-US" sz="2400" i="1" dirty="0" err="1" smtClean="0"/>
              <a:t>smatra</a:t>
            </a:r>
            <a:r>
              <a:rPr lang="sr-Cyrl-CS" sz="2400" i="1" dirty="0" smtClean="0"/>
              <a:t> </a:t>
            </a:r>
            <a:r>
              <a:rPr lang="en-US" sz="2400" i="1" dirty="0" err="1" smtClean="0"/>
              <a:t>uobičajenim</a:t>
            </a:r>
            <a:r>
              <a:rPr lang="sr-Cyrl-CS" sz="2400" i="1" dirty="0" smtClean="0"/>
              <a:t>?</a:t>
            </a:r>
            <a:endParaRPr lang="en-US" sz="2400" dirty="0" smtClean="0"/>
          </a:p>
          <a:p>
            <a:endParaRPr lang="sr-Latn-C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Poželjne opcije</a:t>
            </a:r>
            <a:endParaRPr lang="sr-Latn-CS" dirty="0"/>
          </a:p>
        </p:txBody>
      </p:sp>
      <p:sp>
        <p:nvSpPr>
          <p:cNvPr id="3" name="Content Placeholder 2"/>
          <p:cNvSpPr>
            <a:spLocks noGrp="1"/>
          </p:cNvSpPr>
          <p:nvPr>
            <p:ph sz="quarter" idx="1"/>
          </p:nvPr>
        </p:nvSpPr>
        <p:spPr/>
        <p:txBody>
          <a:bodyPr>
            <a:normAutofit fontScale="92500"/>
          </a:bodyPr>
          <a:lstStyle/>
          <a:p>
            <a:r>
              <a:rPr lang="en-US" dirty="0" err="1" smtClean="0"/>
              <a:t>Ukoliko</a:t>
            </a:r>
            <a:r>
              <a:rPr lang="sr-Cyrl-CS" dirty="0" smtClean="0"/>
              <a:t> </a:t>
            </a:r>
            <a:r>
              <a:rPr lang="en-US" dirty="0" smtClean="0"/>
              <a:t>je</a:t>
            </a:r>
            <a:r>
              <a:rPr lang="sr-Cyrl-CS" dirty="0" smtClean="0"/>
              <a:t> </a:t>
            </a:r>
            <a:r>
              <a:rPr lang="en-US" dirty="0" err="1" smtClean="0"/>
              <a:t>broj</a:t>
            </a:r>
            <a:r>
              <a:rPr lang="sr-Cyrl-CS" dirty="0" smtClean="0"/>
              <a:t> </a:t>
            </a:r>
            <a:r>
              <a:rPr lang="en-US" dirty="0" err="1" smtClean="0"/>
              <a:t>opcija</a:t>
            </a:r>
            <a:r>
              <a:rPr lang="sr-Cyrl-CS" dirty="0" smtClean="0"/>
              <a:t> </a:t>
            </a:r>
            <a:r>
              <a:rPr lang="en-US" dirty="0" err="1" smtClean="0"/>
              <a:t>nakon</a:t>
            </a:r>
            <a:r>
              <a:rPr lang="sr-Cyrl-CS" dirty="0" smtClean="0"/>
              <a:t> </a:t>
            </a:r>
            <a:r>
              <a:rPr lang="en-US" dirty="0" err="1" smtClean="0"/>
              <a:t>preliminarnog</a:t>
            </a:r>
            <a:r>
              <a:rPr lang="sr-Cyrl-CS" dirty="0" smtClean="0"/>
              <a:t> </a:t>
            </a:r>
            <a:r>
              <a:rPr lang="en-US" dirty="0" err="1" smtClean="0"/>
              <a:t>izbora</a:t>
            </a:r>
            <a:r>
              <a:rPr lang="sr-Cyrl-CS" dirty="0" smtClean="0"/>
              <a:t> </a:t>
            </a:r>
            <a:r>
              <a:rPr lang="en-US" dirty="0" err="1" smtClean="0"/>
              <a:t>i</a:t>
            </a:r>
            <a:r>
              <a:rPr lang="sr-Cyrl-CS" dirty="0" smtClean="0"/>
              <a:t> </a:t>
            </a:r>
            <a:r>
              <a:rPr lang="en-US" dirty="0" err="1" smtClean="0"/>
              <a:t>dalje</a:t>
            </a:r>
            <a:r>
              <a:rPr lang="sr-Cyrl-CS" dirty="0" smtClean="0"/>
              <a:t> </a:t>
            </a:r>
            <a:r>
              <a:rPr lang="en-US" dirty="0" err="1" smtClean="0"/>
              <a:t>velik</a:t>
            </a:r>
            <a:r>
              <a:rPr lang="sr-Cyrl-CS" dirty="0" smtClean="0"/>
              <a:t>, </a:t>
            </a:r>
            <a:r>
              <a:rPr lang="en-US" dirty="0" err="1" smtClean="0"/>
              <a:t>daljom</a:t>
            </a:r>
            <a:r>
              <a:rPr lang="sr-Cyrl-CS" dirty="0" smtClean="0"/>
              <a:t> </a:t>
            </a:r>
            <a:r>
              <a:rPr lang="en-US" dirty="0" err="1" smtClean="0"/>
              <a:t>selekcijom</a:t>
            </a:r>
            <a:r>
              <a:rPr lang="sr-Cyrl-CS" dirty="0" smtClean="0"/>
              <a:t> </a:t>
            </a:r>
            <a:r>
              <a:rPr lang="en-US" dirty="0" smtClean="0"/>
              <a:t>se</a:t>
            </a:r>
            <a:r>
              <a:rPr lang="sr-Cyrl-CS" dirty="0" smtClean="0"/>
              <a:t> </a:t>
            </a:r>
            <a:r>
              <a:rPr lang="en-US" dirty="0" err="1" smtClean="0"/>
              <a:t>broj</a:t>
            </a:r>
            <a:r>
              <a:rPr lang="sr-Cyrl-CS" dirty="0" smtClean="0"/>
              <a:t> </a:t>
            </a:r>
            <a:r>
              <a:rPr lang="en-US" dirty="0" err="1" smtClean="0"/>
              <a:t>opcija</a:t>
            </a:r>
            <a:r>
              <a:rPr lang="sr-Cyrl-CS" dirty="0" smtClean="0"/>
              <a:t> </a:t>
            </a:r>
            <a:r>
              <a:rPr lang="en-US" dirty="0" err="1" smtClean="0"/>
              <a:t>svodi</a:t>
            </a:r>
            <a:r>
              <a:rPr lang="sr-Cyrl-CS" dirty="0" smtClean="0"/>
              <a:t> </a:t>
            </a:r>
            <a:r>
              <a:rPr lang="en-US" dirty="0" err="1" smtClean="0"/>
              <a:t>na</a:t>
            </a:r>
            <a:r>
              <a:rPr lang="sr-Cyrl-CS" dirty="0" smtClean="0"/>
              <a:t> </a:t>
            </a:r>
            <a:r>
              <a:rPr lang="en-US" dirty="0" smtClean="0"/>
              <a:t>tri</a:t>
            </a:r>
            <a:r>
              <a:rPr lang="sr-Cyrl-CS" dirty="0" smtClean="0"/>
              <a:t> </a:t>
            </a:r>
            <a:r>
              <a:rPr lang="en-US" dirty="0" smtClean="0"/>
              <a:t>do</a:t>
            </a:r>
            <a:r>
              <a:rPr lang="sr-Cyrl-CS" dirty="0" smtClean="0"/>
              <a:t> </a:t>
            </a:r>
            <a:r>
              <a:rPr lang="en-US" dirty="0" err="1" smtClean="0"/>
              <a:t>četiri</a:t>
            </a:r>
            <a:r>
              <a:rPr lang="sr-Cyrl-CS" dirty="0" smtClean="0"/>
              <a:t>, </a:t>
            </a:r>
            <a:r>
              <a:rPr lang="en-US" dirty="0" smtClean="0"/>
              <a:t>ne</a:t>
            </a:r>
            <a:r>
              <a:rPr lang="sr-Cyrl-CS" dirty="0" smtClean="0"/>
              <a:t> </a:t>
            </a:r>
            <a:r>
              <a:rPr lang="en-US" dirty="0" err="1" smtClean="0"/>
              <a:t>uključujući</a:t>
            </a:r>
            <a:r>
              <a:rPr lang="sr-Cyrl-CS" dirty="0" smtClean="0"/>
              <a:t> </a:t>
            </a:r>
            <a:r>
              <a:rPr lang="sr-Cyrl-CS" i="1" dirty="0" smtClean="0"/>
              <a:t>status quo</a:t>
            </a:r>
            <a:r>
              <a:rPr lang="sr-Cyrl-CS" dirty="0" smtClean="0"/>
              <a:t> </a:t>
            </a:r>
            <a:r>
              <a:rPr lang="en-US" dirty="0" err="1" smtClean="0"/>
              <a:t>opciju</a:t>
            </a:r>
            <a:r>
              <a:rPr lang="sr-Cyrl-CS" dirty="0" smtClean="0"/>
              <a:t>. </a:t>
            </a:r>
            <a:endParaRPr lang="sr-Latn-CS" dirty="0" smtClean="0"/>
          </a:p>
          <a:p>
            <a:r>
              <a:rPr lang="en-US" dirty="0" err="1" smtClean="0"/>
              <a:t>Sve</a:t>
            </a:r>
            <a:r>
              <a:rPr lang="sr-Cyrl-CS" dirty="0" smtClean="0"/>
              <a:t> </a:t>
            </a:r>
            <a:r>
              <a:rPr lang="en-US" dirty="0" err="1" smtClean="0"/>
              <a:t>opcije</a:t>
            </a:r>
            <a:r>
              <a:rPr lang="sr-Cyrl-CS" dirty="0" smtClean="0"/>
              <a:t> </a:t>
            </a:r>
            <a:r>
              <a:rPr lang="en-US" dirty="0" err="1" smtClean="0"/>
              <a:t>moraju</a:t>
            </a:r>
            <a:r>
              <a:rPr lang="sr-Cyrl-CS" dirty="0" smtClean="0"/>
              <a:t> </a:t>
            </a:r>
            <a:r>
              <a:rPr lang="en-US" dirty="0" err="1" smtClean="0"/>
              <a:t>biti</a:t>
            </a:r>
            <a:r>
              <a:rPr lang="sr-Cyrl-CS" dirty="0" smtClean="0"/>
              <a:t> </a:t>
            </a:r>
            <a:r>
              <a:rPr lang="en-US" dirty="0" err="1" smtClean="0"/>
              <a:t>realne</a:t>
            </a:r>
            <a:r>
              <a:rPr lang="sr-Cyrl-CS" dirty="0" smtClean="0"/>
              <a:t>. </a:t>
            </a:r>
            <a:endParaRPr lang="sr-Latn-CS" dirty="0" smtClean="0"/>
          </a:p>
          <a:p>
            <a:r>
              <a:rPr lang="en-US" dirty="0" err="1" smtClean="0"/>
              <a:t>Pogrešno</a:t>
            </a:r>
            <a:r>
              <a:rPr lang="sr-Cyrl-CS" dirty="0" smtClean="0"/>
              <a:t> </a:t>
            </a:r>
            <a:r>
              <a:rPr lang="en-US" dirty="0" smtClean="0"/>
              <a:t>je</a:t>
            </a:r>
            <a:r>
              <a:rPr lang="sr-Cyrl-CS" dirty="0" smtClean="0"/>
              <a:t> </a:t>
            </a:r>
            <a:r>
              <a:rPr lang="hr-BA" dirty="0" smtClean="0"/>
              <a:t>u </a:t>
            </a:r>
            <a:r>
              <a:rPr lang="en-US" dirty="0" err="1" smtClean="0"/>
              <a:t>procesu</a:t>
            </a:r>
            <a:r>
              <a:rPr lang="sr-Cyrl-CS" dirty="0" smtClean="0"/>
              <a:t> </a:t>
            </a:r>
            <a:r>
              <a:rPr lang="en-US" dirty="0" err="1" smtClean="0"/>
              <a:t>selekcije</a:t>
            </a:r>
            <a:r>
              <a:rPr lang="sr-Cyrl-CS" dirty="0" smtClean="0"/>
              <a:t> </a:t>
            </a:r>
            <a:r>
              <a:rPr lang="en-US" dirty="0" err="1" smtClean="0"/>
              <a:t>pristupiti</a:t>
            </a:r>
            <a:r>
              <a:rPr lang="sr-Cyrl-CS" dirty="0" smtClean="0"/>
              <a:t> </a:t>
            </a:r>
            <a:r>
              <a:rPr lang="en-US" dirty="0" err="1" smtClean="0"/>
              <a:t>tako</a:t>
            </a:r>
            <a:r>
              <a:rPr lang="sr-Cyrl-CS" dirty="0" smtClean="0"/>
              <a:t> </a:t>
            </a:r>
            <a:r>
              <a:rPr lang="en-US" dirty="0" err="1" smtClean="0"/>
              <a:t>da</a:t>
            </a:r>
            <a:r>
              <a:rPr lang="sr-Cyrl-CS" dirty="0" smtClean="0"/>
              <a:t> </a:t>
            </a:r>
            <a:r>
              <a:rPr lang="en-US" dirty="0" smtClean="0"/>
              <a:t>se</a:t>
            </a:r>
            <a:r>
              <a:rPr lang="sr-Cyrl-CS" dirty="0" smtClean="0"/>
              <a:t> </a:t>
            </a:r>
            <a:r>
              <a:rPr lang="en-US" dirty="0" err="1" smtClean="0"/>
              <a:t>razmatraju</a:t>
            </a:r>
            <a:r>
              <a:rPr lang="sr-Cyrl-CS" dirty="0" smtClean="0"/>
              <a:t> </a:t>
            </a:r>
            <a:r>
              <a:rPr lang="en-US" dirty="0" err="1" smtClean="0"/>
              <a:t>samo</a:t>
            </a:r>
            <a:r>
              <a:rPr lang="sr-Cyrl-CS" dirty="0" smtClean="0"/>
              <a:t> </a:t>
            </a:r>
            <a:r>
              <a:rPr lang="en-US" dirty="0" smtClean="0"/>
              <a:t>tri</a:t>
            </a:r>
            <a:r>
              <a:rPr lang="sr-Cyrl-CS" dirty="0" smtClean="0"/>
              <a:t> </a:t>
            </a:r>
            <a:r>
              <a:rPr lang="en-US" dirty="0" err="1" smtClean="0"/>
              <a:t>opcije</a:t>
            </a:r>
            <a:r>
              <a:rPr lang="sr-Cyrl-CS" dirty="0" smtClean="0"/>
              <a:t> – </a:t>
            </a:r>
            <a:r>
              <a:rPr lang="sr-Cyrl-CS" i="1" dirty="0" smtClean="0"/>
              <a:t>status quo</a:t>
            </a:r>
            <a:r>
              <a:rPr lang="sr-Cyrl-CS" dirty="0" smtClean="0"/>
              <a:t>, </a:t>
            </a:r>
            <a:r>
              <a:rPr lang="en-US" dirty="0" err="1" smtClean="0"/>
              <a:t>preferirana</a:t>
            </a:r>
            <a:r>
              <a:rPr lang="sr-Cyrl-CS" dirty="0" smtClean="0"/>
              <a:t> </a:t>
            </a:r>
            <a:r>
              <a:rPr lang="en-US" dirty="0" err="1" smtClean="0"/>
              <a:t>i</a:t>
            </a:r>
            <a:r>
              <a:rPr lang="sr-Cyrl-CS" dirty="0" smtClean="0"/>
              <a:t> </a:t>
            </a:r>
            <a:r>
              <a:rPr lang="en-US" dirty="0" err="1" smtClean="0"/>
              <a:t>nerealna</a:t>
            </a:r>
            <a:r>
              <a:rPr lang="sr-Cyrl-CS" dirty="0" smtClean="0"/>
              <a:t> </a:t>
            </a:r>
            <a:r>
              <a:rPr lang="en-US" dirty="0" err="1" smtClean="0"/>
              <a:t>opcija</a:t>
            </a:r>
            <a:r>
              <a:rPr lang="sr-Cyrl-CS" dirty="0" smtClean="0"/>
              <a:t>, </a:t>
            </a:r>
            <a:r>
              <a:rPr lang="en-US" dirty="0" err="1" smtClean="0"/>
              <a:t>čime</a:t>
            </a:r>
            <a:r>
              <a:rPr lang="sr-Cyrl-CS" dirty="0" smtClean="0"/>
              <a:t> </a:t>
            </a:r>
            <a:r>
              <a:rPr lang="en-US" dirty="0" smtClean="0"/>
              <a:t>se</a:t>
            </a:r>
            <a:r>
              <a:rPr lang="sr-Cyrl-CS" dirty="0" smtClean="0"/>
              <a:t> </a:t>
            </a:r>
            <a:r>
              <a:rPr lang="sr-Cyrl-CS" i="1" dirty="0" smtClean="0"/>
              <a:t>a priori</a:t>
            </a:r>
            <a:r>
              <a:rPr lang="sr-Cyrl-CS" dirty="0" smtClean="0"/>
              <a:t> </a:t>
            </a:r>
            <a:r>
              <a:rPr lang="en-US" dirty="0" err="1" smtClean="0"/>
              <a:t>nameće</a:t>
            </a:r>
            <a:r>
              <a:rPr lang="sr-Cyrl-CS" dirty="0" smtClean="0"/>
              <a:t> </a:t>
            </a:r>
            <a:r>
              <a:rPr lang="en-US" dirty="0" err="1" smtClean="0"/>
              <a:t>rešenje</a:t>
            </a:r>
            <a:r>
              <a:rPr lang="sr-Cyrl-CS" dirty="0" smtClean="0"/>
              <a:t>.</a:t>
            </a:r>
            <a:endParaRPr lang="sr-Latn-CS" dirty="0" smtClean="0"/>
          </a:p>
          <a:p>
            <a:r>
              <a:rPr lang="sr-Cyrl-CS" dirty="0" smtClean="0"/>
              <a:t> </a:t>
            </a:r>
            <a:r>
              <a:rPr lang="en-US" dirty="0" err="1" smtClean="0"/>
              <a:t>Ako</a:t>
            </a:r>
            <a:r>
              <a:rPr lang="sr-Cyrl-CS" dirty="0" smtClean="0"/>
              <a:t> </a:t>
            </a:r>
            <a:r>
              <a:rPr lang="en-US" dirty="0" err="1" smtClean="0"/>
              <a:t>preliminarna</a:t>
            </a:r>
            <a:r>
              <a:rPr lang="sr-Cyrl-CS" dirty="0" smtClean="0"/>
              <a:t> </a:t>
            </a:r>
            <a:r>
              <a:rPr lang="en-US" dirty="0" err="1" smtClean="0"/>
              <a:t>lista</a:t>
            </a:r>
            <a:r>
              <a:rPr lang="sr-Cyrl-CS" dirty="0" smtClean="0"/>
              <a:t> </a:t>
            </a:r>
            <a:r>
              <a:rPr lang="en-US" dirty="0" err="1" smtClean="0"/>
              <a:t>sadrži</a:t>
            </a:r>
            <a:r>
              <a:rPr lang="sr-Cyrl-CS" dirty="0" smtClean="0"/>
              <a:t> </a:t>
            </a:r>
            <a:r>
              <a:rPr lang="en-US" dirty="0" smtClean="0"/>
              <a:t>tri</a:t>
            </a:r>
            <a:r>
              <a:rPr lang="sr-Cyrl-CS" dirty="0" smtClean="0"/>
              <a:t> </a:t>
            </a:r>
            <a:r>
              <a:rPr lang="en-US" dirty="0" err="1" smtClean="0"/>
              <a:t>ili</a:t>
            </a:r>
            <a:r>
              <a:rPr lang="sr-Cyrl-CS" dirty="0" smtClean="0"/>
              <a:t> </a:t>
            </a:r>
            <a:r>
              <a:rPr lang="en-US" dirty="0" err="1" smtClean="0"/>
              <a:t>četiri</a:t>
            </a:r>
            <a:r>
              <a:rPr lang="sr-Cyrl-CS" dirty="0" smtClean="0"/>
              <a:t> </a:t>
            </a:r>
            <a:r>
              <a:rPr lang="en-US" dirty="0" err="1" smtClean="0"/>
              <a:t>opcije</a:t>
            </a:r>
            <a:r>
              <a:rPr lang="sr-Cyrl-CS" dirty="0" smtClean="0"/>
              <a:t>, </a:t>
            </a:r>
            <a:r>
              <a:rPr lang="en-US" dirty="0" err="1" smtClean="0"/>
              <a:t>pri</a:t>
            </a:r>
            <a:r>
              <a:rPr lang="sr-Cyrl-CS" dirty="0" smtClean="0"/>
              <a:t> </a:t>
            </a:r>
            <a:r>
              <a:rPr lang="en-US" dirty="0" err="1" smtClean="0"/>
              <a:t>čemu</a:t>
            </a:r>
            <a:r>
              <a:rPr lang="sr-Cyrl-CS" dirty="0" smtClean="0"/>
              <a:t> </a:t>
            </a:r>
            <a:r>
              <a:rPr lang="en-US" dirty="0" err="1" smtClean="0"/>
              <a:t>ni</a:t>
            </a:r>
            <a:r>
              <a:rPr lang="sr-Cyrl-CS" dirty="0" smtClean="0"/>
              <a:t> </a:t>
            </a:r>
            <a:r>
              <a:rPr lang="en-US" dirty="0" err="1" smtClean="0"/>
              <a:t>jednu</a:t>
            </a:r>
            <a:r>
              <a:rPr lang="sr-Cyrl-CS" dirty="0" smtClean="0"/>
              <a:t> </a:t>
            </a:r>
            <a:r>
              <a:rPr lang="en-US" dirty="0" err="1" smtClean="0"/>
              <a:t>nije</a:t>
            </a:r>
            <a:r>
              <a:rPr lang="sr-Cyrl-CS" dirty="0" smtClean="0"/>
              <a:t> </a:t>
            </a:r>
            <a:r>
              <a:rPr lang="en-US" dirty="0" err="1" smtClean="0"/>
              <a:t>moguće</a:t>
            </a:r>
            <a:r>
              <a:rPr lang="sr-Cyrl-CS" dirty="0" smtClean="0"/>
              <a:t> </a:t>
            </a:r>
            <a:r>
              <a:rPr lang="en-US" dirty="0" err="1" smtClean="0"/>
              <a:t>eliminisati</a:t>
            </a:r>
            <a:r>
              <a:rPr lang="sr-Cyrl-CS" dirty="0" smtClean="0"/>
              <a:t> </a:t>
            </a:r>
            <a:r>
              <a:rPr lang="en-US" dirty="0" err="1" smtClean="0"/>
              <a:t>takve</a:t>
            </a:r>
            <a:r>
              <a:rPr lang="sr-Cyrl-CS" dirty="0" smtClean="0"/>
              <a:t> </a:t>
            </a:r>
            <a:r>
              <a:rPr lang="en-US" dirty="0" err="1" smtClean="0"/>
              <a:t>opcije</a:t>
            </a:r>
            <a:r>
              <a:rPr lang="sr-Cyrl-CS" dirty="0" smtClean="0"/>
              <a:t> </a:t>
            </a:r>
            <a:r>
              <a:rPr lang="en-US" dirty="0" err="1" smtClean="0"/>
              <a:t>podležu</a:t>
            </a:r>
            <a:r>
              <a:rPr lang="sr-Cyrl-CS" dirty="0" smtClean="0"/>
              <a:t> </a:t>
            </a:r>
            <a:r>
              <a:rPr lang="en-US" dirty="0" err="1" smtClean="0"/>
              <a:t>detaljnoj</a:t>
            </a:r>
            <a:r>
              <a:rPr lang="sr-Cyrl-CS" dirty="0" smtClean="0"/>
              <a:t> </a:t>
            </a:r>
            <a:r>
              <a:rPr lang="en-US" dirty="0" err="1" smtClean="0"/>
              <a:t>analizi</a:t>
            </a:r>
            <a:r>
              <a:rPr lang="sr-Cyrl-CS" dirty="0" smtClean="0"/>
              <a:t>.</a:t>
            </a:r>
            <a:endParaRPr lang="en-US" dirty="0" smtClean="0"/>
          </a:p>
          <a:p>
            <a:endParaRPr lang="sr-Latn-C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Analiza efekata</a:t>
            </a:r>
            <a:endParaRPr lang="sr-Latn-CS" dirty="0"/>
          </a:p>
        </p:txBody>
      </p:sp>
      <p:sp>
        <p:nvSpPr>
          <p:cNvPr id="3" name="Content Placeholder 2"/>
          <p:cNvSpPr>
            <a:spLocks noGrp="1"/>
          </p:cNvSpPr>
          <p:nvPr>
            <p:ph sz="quarter" idx="1"/>
          </p:nvPr>
        </p:nvSpPr>
        <p:spPr/>
        <p:txBody>
          <a:bodyPr>
            <a:noAutofit/>
          </a:bodyPr>
          <a:lstStyle/>
          <a:p>
            <a:r>
              <a:rPr lang="en-US" sz="2400" b="1" dirty="0" err="1" smtClean="0"/>
              <a:t>Suština</a:t>
            </a:r>
            <a:r>
              <a:rPr lang="sr-Cyrl-CS" sz="2400" b="1" dirty="0" smtClean="0"/>
              <a:t> </a:t>
            </a:r>
            <a:r>
              <a:rPr lang="en-US" sz="2400" b="1" dirty="0" err="1" smtClean="0"/>
              <a:t>analize</a:t>
            </a:r>
            <a:r>
              <a:rPr lang="sr-Cyrl-CS" sz="2400" b="1" dirty="0" smtClean="0"/>
              <a:t> </a:t>
            </a:r>
            <a:r>
              <a:rPr lang="en-US" sz="2400" b="1" dirty="0" err="1" smtClean="0"/>
              <a:t>efekata</a:t>
            </a:r>
            <a:r>
              <a:rPr lang="sr-Cyrl-CS" sz="2400" b="1" dirty="0" smtClean="0"/>
              <a:t> </a:t>
            </a:r>
            <a:r>
              <a:rPr lang="en-US" sz="2400" b="1" dirty="0" smtClean="0"/>
              <a:t>je</a:t>
            </a:r>
            <a:r>
              <a:rPr lang="sr-Cyrl-CS" sz="2400" b="1" dirty="0" smtClean="0"/>
              <a:t> </a:t>
            </a:r>
            <a:r>
              <a:rPr lang="en-US" sz="2400" b="1" dirty="0" err="1" smtClean="0"/>
              <a:t>da</a:t>
            </a:r>
            <a:r>
              <a:rPr lang="sr-Cyrl-CS" sz="2400" b="1" dirty="0" smtClean="0"/>
              <a:t> </a:t>
            </a:r>
            <a:r>
              <a:rPr lang="en-US" sz="2400" b="1" dirty="0" smtClean="0"/>
              <a:t>se</a:t>
            </a:r>
            <a:r>
              <a:rPr lang="sr-Cyrl-CS" sz="2400" b="1" dirty="0" smtClean="0"/>
              <a:t> </a:t>
            </a:r>
            <a:r>
              <a:rPr lang="en-US" sz="2400" b="1" dirty="0" err="1" smtClean="0"/>
              <a:t>predvide</a:t>
            </a:r>
            <a:r>
              <a:rPr lang="sr-Cyrl-CS" sz="2400" b="1" dirty="0" smtClean="0"/>
              <a:t> </a:t>
            </a:r>
            <a:r>
              <a:rPr lang="en-US" sz="2400" b="1" dirty="0" smtClean="0"/>
              <a:t>v</a:t>
            </a:r>
            <a:r>
              <a:rPr lang="hr-BA" sz="2400" b="1" dirty="0" smtClean="0"/>
              <a:t>j</a:t>
            </a:r>
            <a:r>
              <a:rPr lang="en-US" sz="2400" b="1" dirty="0" err="1" smtClean="0"/>
              <a:t>erovatni</a:t>
            </a:r>
            <a:r>
              <a:rPr lang="sr-Cyrl-CS" sz="2400" b="1" dirty="0" smtClean="0"/>
              <a:t> </a:t>
            </a:r>
            <a:r>
              <a:rPr lang="en-US" sz="2400" b="1" dirty="0" err="1" smtClean="0"/>
              <a:t>efekti</a:t>
            </a:r>
            <a:r>
              <a:rPr lang="sr-Cyrl-CS" sz="2400" b="1" dirty="0" smtClean="0"/>
              <a:t> </a:t>
            </a:r>
            <a:r>
              <a:rPr lang="sr-Cyrl-CS" sz="2400" dirty="0" smtClean="0"/>
              <a:t>(e</a:t>
            </a:r>
            <a:r>
              <a:rPr lang="en-US" sz="2400" dirty="0" err="1" smtClean="0"/>
              <a:t>konomski</a:t>
            </a:r>
            <a:r>
              <a:rPr lang="sr-Cyrl-CS" sz="2400" dirty="0" smtClean="0"/>
              <a:t> </a:t>
            </a:r>
            <a:r>
              <a:rPr lang="en-US" sz="2400" dirty="0" err="1" smtClean="0"/>
              <a:t>efekti</a:t>
            </a:r>
            <a:r>
              <a:rPr lang="sr-Cyrl-CS" sz="2400" dirty="0" smtClean="0"/>
              <a:t>, </a:t>
            </a:r>
            <a:r>
              <a:rPr lang="en-US" sz="2400" dirty="0" err="1" smtClean="0"/>
              <a:t>efekti</a:t>
            </a:r>
            <a:r>
              <a:rPr lang="sr-Cyrl-CS" sz="2400" dirty="0" smtClean="0"/>
              <a:t> </a:t>
            </a:r>
            <a:r>
              <a:rPr lang="en-US" sz="2400" dirty="0" err="1" smtClean="0"/>
              <a:t>po</a:t>
            </a:r>
            <a:r>
              <a:rPr lang="sr-Cyrl-CS" sz="2400" dirty="0" smtClean="0"/>
              <a:t> </a:t>
            </a:r>
            <a:r>
              <a:rPr lang="en-US" sz="2400" dirty="0" err="1" smtClean="0"/>
              <a:t>životnu</a:t>
            </a:r>
            <a:r>
              <a:rPr lang="sr-Cyrl-CS" sz="2400" dirty="0" smtClean="0"/>
              <a:t> </a:t>
            </a:r>
            <a:r>
              <a:rPr lang="en-US" sz="2400" dirty="0" err="1" smtClean="0"/>
              <a:t>sredinu</a:t>
            </a:r>
            <a:r>
              <a:rPr lang="sr-Cyrl-CS" sz="2400" dirty="0" smtClean="0"/>
              <a:t> </a:t>
            </a:r>
            <a:r>
              <a:rPr lang="en-US" sz="2400" dirty="0" err="1" smtClean="0"/>
              <a:t>i</a:t>
            </a:r>
            <a:r>
              <a:rPr lang="sr-Cyrl-CS" sz="2400" dirty="0" smtClean="0"/>
              <a:t> </a:t>
            </a:r>
            <a:r>
              <a:rPr lang="en-US" sz="2400" dirty="0" err="1" smtClean="0"/>
              <a:t>socijalni</a:t>
            </a:r>
            <a:r>
              <a:rPr lang="sr-Cyrl-CS" sz="2400" dirty="0" smtClean="0"/>
              <a:t> </a:t>
            </a:r>
            <a:r>
              <a:rPr lang="en-US" sz="2400" dirty="0" err="1" smtClean="0"/>
              <a:t>efekti</a:t>
            </a:r>
            <a:r>
              <a:rPr lang="sr-Cyrl-CS" sz="2400" dirty="0" smtClean="0"/>
              <a:t>). </a:t>
            </a:r>
            <a:endParaRPr lang="sr-Latn-CS" sz="2400" dirty="0" smtClean="0"/>
          </a:p>
          <a:p>
            <a:r>
              <a:rPr lang="sr-Latn-CS" sz="2400" dirty="0" smtClean="0"/>
              <a:t>A</a:t>
            </a:r>
            <a:r>
              <a:rPr lang="en-US" sz="2400" dirty="0" err="1" smtClean="0"/>
              <a:t>nalizira</a:t>
            </a:r>
            <a:r>
              <a:rPr lang="sr-Cyrl-CS" sz="2400" dirty="0" smtClean="0"/>
              <a:t> </a:t>
            </a:r>
            <a:r>
              <a:rPr lang="en-US" sz="2400" dirty="0" smtClean="0"/>
              <a:t>se</a:t>
            </a:r>
            <a:r>
              <a:rPr lang="sr-Cyrl-CS" sz="2400" dirty="0" smtClean="0"/>
              <a:t> </a:t>
            </a:r>
            <a:r>
              <a:rPr lang="en-US" sz="2400" dirty="0" err="1" smtClean="0"/>
              <a:t>svaka</a:t>
            </a:r>
            <a:r>
              <a:rPr lang="sr-Cyrl-CS" sz="2400" dirty="0" smtClean="0"/>
              <a:t> </a:t>
            </a:r>
            <a:r>
              <a:rPr lang="en-US" sz="2400" dirty="0" err="1" smtClean="0"/>
              <a:t>bitna</a:t>
            </a:r>
            <a:r>
              <a:rPr lang="sr-Cyrl-CS" sz="2400" dirty="0" smtClean="0"/>
              <a:t> </a:t>
            </a:r>
            <a:r>
              <a:rPr lang="en-US" sz="2400" dirty="0" err="1" smtClean="0"/>
              <a:t>opcija</a:t>
            </a:r>
            <a:r>
              <a:rPr lang="sr-Cyrl-CS" sz="2400" dirty="0" smtClean="0"/>
              <a:t>, </a:t>
            </a:r>
            <a:r>
              <a:rPr lang="en-US" sz="2400" dirty="0" err="1" smtClean="0"/>
              <a:t>uključujući</a:t>
            </a:r>
            <a:r>
              <a:rPr lang="sr-Cyrl-CS" sz="2400" dirty="0" smtClean="0"/>
              <a:t> </a:t>
            </a:r>
            <a:r>
              <a:rPr lang="en-US" sz="2400" dirty="0" err="1" smtClean="0"/>
              <a:t>i</a:t>
            </a:r>
            <a:r>
              <a:rPr lang="sr-Cyrl-CS" sz="2400" dirty="0" smtClean="0"/>
              <a:t> </a:t>
            </a:r>
            <a:r>
              <a:rPr lang="sr-Cyrl-CS" sz="2400" i="1" dirty="0" smtClean="0"/>
              <a:t>status quo </a:t>
            </a:r>
            <a:r>
              <a:rPr lang="en-US" sz="2400" dirty="0" err="1" smtClean="0"/>
              <a:t>opciju</a:t>
            </a:r>
            <a:r>
              <a:rPr lang="sr-Cyrl-CS" sz="2400" dirty="0" smtClean="0"/>
              <a:t>.</a:t>
            </a:r>
            <a:endParaRPr lang="sr-Latn-CS" sz="2000" dirty="0" smtClean="0"/>
          </a:p>
        </p:txBody>
      </p:sp>
      <p:graphicFrame>
        <p:nvGraphicFramePr>
          <p:cNvPr id="4" name="Diagram 3"/>
          <p:cNvGraphicFramePr/>
          <p:nvPr/>
        </p:nvGraphicFramePr>
        <p:xfrm>
          <a:off x="381000" y="2914650"/>
          <a:ext cx="8077200"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Pravila prilikom utvrđivanja efekata</a:t>
            </a:r>
            <a:endParaRPr lang="sr-Latn-CS" dirty="0"/>
          </a:p>
        </p:txBody>
      </p:sp>
      <p:sp>
        <p:nvSpPr>
          <p:cNvPr id="3" name="Content Placeholder 2"/>
          <p:cNvSpPr>
            <a:spLocks noGrp="1"/>
          </p:cNvSpPr>
          <p:nvPr>
            <p:ph sz="quarter" idx="1"/>
          </p:nvPr>
        </p:nvSpPr>
        <p:spPr/>
        <p:txBody>
          <a:bodyPr>
            <a:normAutofit lnSpcReduction="10000"/>
          </a:bodyPr>
          <a:lstStyle/>
          <a:p>
            <a:pPr lvl="0"/>
            <a:r>
              <a:rPr lang="en-US" dirty="0" smtClean="0"/>
              <a:t>ne</a:t>
            </a:r>
            <a:r>
              <a:rPr lang="sr-Cyrl-CS" dirty="0" smtClean="0"/>
              <a:t> </a:t>
            </a:r>
            <a:r>
              <a:rPr lang="en-US" dirty="0" err="1" smtClean="0"/>
              <a:t>zapostaviti</a:t>
            </a:r>
            <a:r>
              <a:rPr lang="sr-Cyrl-CS" dirty="0" smtClean="0"/>
              <a:t> </a:t>
            </a:r>
            <a:r>
              <a:rPr lang="en-US" dirty="0" err="1" smtClean="0"/>
              <a:t>dugoročne</a:t>
            </a:r>
            <a:r>
              <a:rPr lang="sr-Cyrl-CS" dirty="0" smtClean="0"/>
              <a:t> </a:t>
            </a:r>
            <a:r>
              <a:rPr lang="en-US" dirty="0" err="1" smtClean="0"/>
              <a:t>efekte</a:t>
            </a:r>
            <a:r>
              <a:rPr lang="sr-Cyrl-CS" dirty="0" smtClean="0"/>
              <a:t> (</a:t>
            </a:r>
            <a:r>
              <a:rPr lang="en-US" dirty="0" err="1" smtClean="0"/>
              <a:t>često</a:t>
            </a:r>
            <a:r>
              <a:rPr lang="sr-Cyrl-CS" dirty="0" smtClean="0"/>
              <a:t> </a:t>
            </a:r>
            <a:r>
              <a:rPr lang="en-US" dirty="0" smtClean="0"/>
              <a:t>je</a:t>
            </a:r>
            <a:r>
              <a:rPr lang="sr-Cyrl-CS" dirty="0" smtClean="0"/>
              <a:t> </a:t>
            </a:r>
            <a:r>
              <a:rPr lang="en-US" dirty="0" err="1" smtClean="0"/>
              <a:t>lakše</a:t>
            </a:r>
            <a:r>
              <a:rPr lang="sr-Cyrl-CS" dirty="0" smtClean="0"/>
              <a:t> </a:t>
            </a:r>
            <a:r>
              <a:rPr lang="en-US" dirty="0" err="1" smtClean="0"/>
              <a:t>sagledati</a:t>
            </a:r>
            <a:r>
              <a:rPr lang="sr-Cyrl-CS" dirty="0" smtClean="0"/>
              <a:t> </a:t>
            </a:r>
            <a:r>
              <a:rPr lang="en-US" dirty="0" err="1" smtClean="0"/>
              <a:t>samo</a:t>
            </a:r>
            <a:r>
              <a:rPr lang="sr-Cyrl-CS" dirty="0" smtClean="0"/>
              <a:t> </a:t>
            </a:r>
            <a:r>
              <a:rPr lang="en-US" dirty="0" err="1" smtClean="0"/>
              <a:t>kratkoročne</a:t>
            </a:r>
            <a:r>
              <a:rPr lang="sr-Cyrl-CS" dirty="0" smtClean="0"/>
              <a:t> </a:t>
            </a:r>
            <a:r>
              <a:rPr lang="en-US" dirty="0" err="1" smtClean="0"/>
              <a:t>efekte</a:t>
            </a:r>
            <a:r>
              <a:rPr lang="sr-Cyrl-CS" dirty="0" smtClean="0"/>
              <a:t>, </a:t>
            </a:r>
            <a:r>
              <a:rPr lang="en-US" dirty="0" err="1" smtClean="0"/>
              <a:t>ali</a:t>
            </a:r>
            <a:r>
              <a:rPr lang="sr-Cyrl-CS" dirty="0" smtClean="0"/>
              <a:t> </a:t>
            </a:r>
            <a:r>
              <a:rPr lang="en-US" dirty="0" smtClean="0"/>
              <a:t>to</a:t>
            </a:r>
            <a:r>
              <a:rPr lang="sr-Cyrl-CS" dirty="0" smtClean="0"/>
              <a:t> </a:t>
            </a:r>
            <a:r>
              <a:rPr lang="en-US" dirty="0" smtClean="0"/>
              <a:t>ne</a:t>
            </a:r>
            <a:r>
              <a:rPr lang="sr-Cyrl-CS" dirty="0" smtClean="0"/>
              <a:t> </a:t>
            </a:r>
            <a:r>
              <a:rPr lang="en-US" dirty="0" err="1" smtClean="0"/>
              <a:t>znači</a:t>
            </a:r>
            <a:r>
              <a:rPr lang="sr-Cyrl-CS" dirty="0" smtClean="0"/>
              <a:t> </a:t>
            </a:r>
            <a:r>
              <a:rPr lang="en-US" dirty="0" err="1" smtClean="0"/>
              <a:t>da</a:t>
            </a:r>
            <a:r>
              <a:rPr lang="sr-Cyrl-CS" dirty="0" smtClean="0"/>
              <a:t> </a:t>
            </a:r>
            <a:r>
              <a:rPr lang="en-US" dirty="0" err="1" smtClean="0"/>
              <a:t>su</a:t>
            </a:r>
            <a:r>
              <a:rPr lang="sr-Cyrl-CS" dirty="0" smtClean="0"/>
              <a:t> </a:t>
            </a:r>
            <a:r>
              <a:rPr lang="en-US" dirty="0" err="1" smtClean="0"/>
              <a:t>oni</a:t>
            </a:r>
            <a:r>
              <a:rPr lang="sr-Cyrl-CS" dirty="0" smtClean="0"/>
              <a:t> </a:t>
            </a:r>
            <a:r>
              <a:rPr lang="en-US" dirty="0" err="1" smtClean="0"/>
              <a:t>i</a:t>
            </a:r>
            <a:r>
              <a:rPr lang="sr-Cyrl-CS" dirty="0" smtClean="0"/>
              <a:t> </a:t>
            </a:r>
            <a:r>
              <a:rPr lang="en-US" dirty="0" err="1" smtClean="0"/>
              <a:t>značajniji</a:t>
            </a:r>
            <a:r>
              <a:rPr lang="sr-Cyrl-CS" dirty="0" smtClean="0"/>
              <a:t>);</a:t>
            </a:r>
            <a:endParaRPr lang="en-US" dirty="0" smtClean="0"/>
          </a:p>
          <a:p>
            <a:pPr lvl="0"/>
            <a:r>
              <a:rPr lang="en-US" dirty="0" smtClean="0"/>
              <a:t>ne</a:t>
            </a:r>
            <a:r>
              <a:rPr lang="sr-Cyrl-CS" dirty="0" smtClean="0"/>
              <a:t> </a:t>
            </a:r>
            <a:r>
              <a:rPr lang="en-US" dirty="0" err="1" smtClean="0"/>
              <a:t>zapostaviti</a:t>
            </a:r>
            <a:r>
              <a:rPr lang="sr-Cyrl-CS" dirty="0" smtClean="0"/>
              <a:t> </a:t>
            </a:r>
            <a:r>
              <a:rPr lang="en-US" dirty="0" err="1" smtClean="0"/>
              <a:t>efekte</a:t>
            </a:r>
            <a:r>
              <a:rPr lang="sr-Cyrl-CS" dirty="0" smtClean="0"/>
              <a:t> </a:t>
            </a:r>
            <a:r>
              <a:rPr lang="en-US" dirty="0" err="1" smtClean="0"/>
              <a:t>koje</a:t>
            </a:r>
            <a:r>
              <a:rPr lang="sr-Cyrl-CS" dirty="0" smtClean="0"/>
              <a:t> </a:t>
            </a:r>
            <a:r>
              <a:rPr lang="en-US" dirty="0" smtClean="0"/>
              <a:t>je</a:t>
            </a:r>
            <a:r>
              <a:rPr lang="sr-Cyrl-CS" dirty="0" smtClean="0"/>
              <a:t> </a:t>
            </a:r>
            <a:r>
              <a:rPr lang="en-US" dirty="0" err="1" smtClean="0"/>
              <a:t>teško</a:t>
            </a:r>
            <a:r>
              <a:rPr lang="sr-Cyrl-CS" dirty="0" smtClean="0"/>
              <a:t> </a:t>
            </a:r>
            <a:r>
              <a:rPr lang="en-US" dirty="0" err="1" smtClean="0"/>
              <a:t>izmeriti</a:t>
            </a:r>
            <a:r>
              <a:rPr lang="sr-Cyrl-CS" dirty="0" smtClean="0"/>
              <a:t> </a:t>
            </a:r>
            <a:r>
              <a:rPr lang="en-US" dirty="0" err="1" smtClean="0"/>
              <a:t>ili</a:t>
            </a:r>
            <a:r>
              <a:rPr lang="sr-Cyrl-CS" dirty="0" smtClean="0"/>
              <a:t> </a:t>
            </a:r>
            <a:r>
              <a:rPr lang="en-US" dirty="0" err="1" smtClean="0"/>
              <a:t>novčano</a:t>
            </a:r>
            <a:r>
              <a:rPr lang="sr-Cyrl-CS" dirty="0" smtClean="0"/>
              <a:t> </a:t>
            </a:r>
            <a:r>
              <a:rPr lang="en-US" dirty="0" err="1" smtClean="0"/>
              <a:t>izraziti</a:t>
            </a:r>
            <a:r>
              <a:rPr lang="sr-Cyrl-CS" dirty="0" smtClean="0"/>
              <a:t>;</a:t>
            </a:r>
            <a:endParaRPr lang="en-US" dirty="0" smtClean="0"/>
          </a:p>
          <a:p>
            <a:pPr lvl="0"/>
            <a:r>
              <a:rPr lang="en-US" dirty="0" err="1" smtClean="0"/>
              <a:t>razmotriti</a:t>
            </a:r>
            <a:r>
              <a:rPr lang="sr-Cyrl-CS" dirty="0" smtClean="0"/>
              <a:t> </a:t>
            </a:r>
            <a:r>
              <a:rPr lang="en-US" dirty="0" err="1" smtClean="0"/>
              <a:t>da</a:t>
            </a:r>
            <a:r>
              <a:rPr lang="sr-Cyrl-CS" dirty="0" smtClean="0"/>
              <a:t> </a:t>
            </a:r>
            <a:r>
              <a:rPr lang="en-US" dirty="0" err="1" smtClean="0"/>
              <a:t>li</a:t>
            </a:r>
            <a:r>
              <a:rPr lang="sr-Cyrl-CS" dirty="0" smtClean="0"/>
              <a:t> </a:t>
            </a:r>
            <a:r>
              <a:rPr lang="en-US" dirty="0" smtClean="0"/>
              <a:t>je</a:t>
            </a:r>
            <a:r>
              <a:rPr lang="sr-Cyrl-CS" dirty="0" smtClean="0"/>
              <a:t> </a:t>
            </a:r>
            <a:r>
              <a:rPr lang="en-US" dirty="0" err="1" smtClean="0"/>
              <a:t>opcija</a:t>
            </a:r>
            <a:r>
              <a:rPr lang="sr-Cyrl-CS" dirty="0" smtClean="0"/>
              <a:t> </a:t>
            </a:r>
            <a:r>
              <a:rPr lang="en-US" dirty="0" smtClean="0"/>
              <a:t>pod</a:t>
            </a:r>
            <a:r>
              <a:rPr lang="sr-Cyrl-CS" dirty="0" smtClean="0"/>
              <a:t> </a:t>
            </a:r>
            <a:r>
              <a:rPr lang="en-US" dirty="0" err="1" smtClean="0"/>
              <a:t>uticajem</a:t>
            </a:r>
            <a:r>
              <a:rPr lang="sr-Cyrl-CS" dirty="0" smtClean="0"/>
              <a:t> </a:t>
            </a:r>
            <a:r>
              <a:rPr lang="en-US" dirty="0" err="1" smtClean="0"/>
              <a:t>drugih</a:t>
            </a:r>
            <a:r>
              <a:rPr lang="sr-Cyrl-CS" dirty="0" smtClean="0"/>
              <a:t> </a:t>
            </a:r>
            <a:r>
              <a:rPr lang="en-US" dirty="0" smtClean="0"/>
              <a:t>pr</a:t>
            </a:r>
            <a:r>
              <a:rPr lang="hr-BA" dirty="0" smtClean="0"/>
              <a:t>ije</a:t>
            </a:r>
            <a:r>
              <a:rPr lang="en-US" dirty="0" err="1" smtClean="0"/>
              <a:t>dloga</a:t>
            </a:r>
            <a:r>
              <a:rPr lang="sr-Cyrl-CS" dirty="0" smtClean="0"/>
              <a:t>, </a:t>
            </a:r>
            <a:r>
              <a:rPr lang="en-US" dirty="0" err="1" smtClean="0"/>
              <a:t>posebno</a:t>
            </a:r>
            <a:r>
              <a:rPr lang="sr-Cyrl-CS" dirty="0" smtClean="0"/>
              <a:t> </a:t>
            </a:r>
            <a:r>
              <a:rPr lang="en-US" dirty="0" err="1" smtClean="0"/>
              <a:t>ako</a:t>
            </a:r>
            <a:r>
              <a:rPr lang="sr-Cyrl-CS" dirty="0" smtClean="0"/>
              <a:t> </a:t>
            </a:r>
            <a:r>
              <a:rPr lang="en-US" dirty="0" err="1" smtClean="0"/>
              <a:t>su</a:t>
            </a:r>
            <a:r>
              <a:rPr lang="sr-Cyrl-CS" dirty="0" smtClean="0"/>
              <a:t> </a:t>
            </a:r>
            <a:r>
              <a:rPr lang="en-US" dirty="0" err="1" smtClean="0"/>
              <a:t>oni</a:t>
            </a:r>
            <a:r>
              <a:rPr lang="sr-Cyrl-CS" dirty="0" smtClean="0"/>
              <a:t> </a:t>
            </a:r>
            <a:r>
              <a:rPr lang="en-US" dirty="0" err="1" smtClean="0"/>
              <a:t>deo</a:t>
            </a:r>
            <a:r>
              <a:rPr lang="sr-Cyrl-CS" dirty="0" smtClean="0"/>
              <a:t> „</a:t>
            </a:r>
            <a:r>
              <a:rPr lang="en-US" dirty="0" err="1" smtClean="0"/>
              <a:t>paketa</a:t>
            </a:r>
            <a:r>
              <a:rPr lang="sr-Cyrl-CS" dirty="0" smtClean="0"/>
              <a:t> </a:t>
            </a:r>
            <a:r>
              <a:rPr lang="en-US" dirty="0" err="1" smtClean="0"/>
              <a:t>zakona</a:t>
            </a:r>
            <a:r>
              <a:rPr lang="sr-Cyrl-CS" dirty="0" smtClean="0"/>
              <a:t>”;</a:t>
            </a:r>
            <a:endParaRPr lang="en-US" dirty="0" smtClean="0"/>
          </a:p>
          <a:p>
            <a:pPr lvl="0"/>
            <a:r>
              <a:rPr lang="en-US" dirty="0" err="1" smtClean="0"/>
              <a:t>poželjno</a:t>
            </a:r>
            <a:r>
              <a:rPr lang="sr-Cyrl-CS" dirty="0" smtClean="0"/>
              <a:t> </a:t>
            </a:r>
            <a:r>
              <a:rPr lang="en-US" dirty="0" smtClean="0"/>
              <a:t>je</a:t>
            </a:r>
            <a:r>
              <a:rPr lang="sr-Cyrl-CS" dirty="0" smtClean="0"/>
              <a:t> </a:t>
            </a:r>
            <a:r>
              <a:rPr lang="en-US" dirty="0" err="1" smtClean="0"/>
              <a:t>da</a:t>
            </a:r>
            <a:r>
              <a:rPr lang="sr-Cyrl-CS" dirty="0" smtClean="0"/>
              <a:t> </a:t>
            </a:r>
            <a:r>
              <a:rPr lang="en-US" dirty="0" smtClean="0"/>
              <a:t>se</a:t>
            </a:r>
            <a:r>
              <a:rPr lang="sr-Cyrl-CS" dirty="0" smtClean="0"/>
              <a:t> </a:t>
            </a:r>
            <a:r>
              <a:rPr lang="en-US" dirty="0" err="1" smtClean="0"/>
              <a:t>efekti</a:t>
            </a:r>
            <a:r>
              <a:rPr lang="sr-Cyrl-CS" dirty="0" smtClean="0"/>
              <a:t> </a:t>
            </a:r>
            <a:r>
              <a:rPr lang="en-US" dirty="0" err="1" smtClean="0"/>
              <a:t>razmatraju</a:t>
            </a:r>
            <a:r>
              <a:rPr lang="sr-Cyrl-CS" dirty="0" smtClean="0"/>
              <a:t> </a:t>
            </a:r>
            <a:r>
              <a:rPr lang="en-US" dirty="0" smtClean="0"/>
              <a:t>u</a:t>
            </a:r>
            <a:r>
              <a:rPr lang="sr-Cyrl-CS" dirty="0" smtClean="0"/>
              <a:t> </a:t>
            </a:r>
            <a:r>
              <a:rPr lang="en-US" dirty="0" err="1" smtClean="0"/>
              <a:t>kontekstu</a:t>
            </a:r>
            <a:r>
              <a:rPr lang="sr-Cyrl-CS" dirty="0" smtClean="0"/>
              <a:t> </a:t>
            </a:r>
            <a:r>
              <a:rPr lang="en-US" dirty="0" err="1" smtClean="0"/>
              <a:t>postizanja</a:t>
            </a:r>
            <a:r>
              <a:rPr lang="sr-Cyrl-CS" dirty="0" smtClean="0"/>
              <a:t> </a:t>
            </a:r>
            <a:r>
              <a:rPr lang="en-US" dirty="0" err="1" smtClean="0"/>
              <a:t>ciljeva</a:t>
            </a:r>
            <a:r>
              <a:rPr lang="sr-Cyrl-CS" dirty="0" smtClean="0"/>
              <a:t> </a:t>
            </a:r>
            <a:r>
              <a:rPr lang="en-US" dirty="0" err="1" smtClean="0"/>
              <a:t>nacionalne</a:t>
            </a:r>
            <a:r>
              <a:rPr lang="sr-Cyrl-CS" dirty="0" smtClean="0"/>
              <a:t> </a:t>
            </a:r>
            <a:r>
              <a:rPr lang="en-US" dirty="0" err="1" smtClean="0"/>
              <a:t>strategije</a:t>
            </a:r>
            <a:r>
              <a:rPr lang="sr-Cyrl-CS" dirty="0" smtClean="0"/>
              <a:t> </a:t>
            </a:r>
            <a:r>
              <a:rPr lang="en-US" dirty="0" err="1" smtClean="0"/>
              <a:t>utvr</a:t>
            </a:r>
            <a:r>
              <a:rPr lang="vi-VN" dirty="0" smtClean="0"/>
              <a:t>đ</a:t>
            </a:r>
            <a:r>
              <a:rPr lang="en-US" dirty="0" err="1" smtClean="0"/>
              <a:t>ene</a:t>
            </a:r>
            <a:r>
              <a:rPr lang="sr-Cyrl-CS" dirty="0" smtClean="0"/>
              <a:t> </a:t>
            </a:r>
            <a:r>
              <a:rPr lang="en-US" dirty="0" err="1" smtClean="0"/>
              <a:t>za</a:t>
            </a:r>
            <a:r>
              <a:rPr lang="sr-Cyrl-CS" dirty="0" smtClean="0"/>
              <a:t> </a:t>
            </a:r>
            <a:r>
              <a:rPr lang="en-US" dirty="0" err="1" smtClean="0"/>
              <a:t>posmatranu</a:t>
            </a:r>
            <a:r>
              <a:rPr lang="sr-Cyrl-CS" dirty="0" smtClean="0"/>
              <a:t> </a:t>
            </a:r>
            <a:r>
              <a:rPr lang="en-US" dirty="0" smtClean="0"/>
              <a:t>oblast</a:t>
            </a:r>
            <a:r>
              <a:rPr lang="sr-Cyrl-CS" dirty="0" smtClean="0"/>
              <a:t>.</a:t>
            </a:r>
            <a:endParaRPr lang="en-US" dirty="0" smtClean="0"/>
          </a:p>
          <a:p>
            <a:endParaRPr lang="sr-Latn-C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Pravila prilikom utvrđivanja efekata</a:t>
            </a:r>
            <a:endParaRPr lang="sr-Latn-CS" dirty="0"/>
          </a:p>
        </p:txBody>
      </p:sp>
      <p:sp>
        <p:nvSpPr>
          <p:cNvPr id="3" name="Content Placeholder 2"/>
          <p:cNvSpPr>
            <a:spLocks noGrp="1"/>
          </p:cNvSpPr>
          <p:nvPr>
            <p:ph sz="quarter" idx="1"/>
          </p:nvPr>
        </p:nvSpPr>
        <p:spPr/>
        <p:txBody>
          <a:bodyPr>
            <a:normAutofit fontScale="92500" lnSpcReduction="10000"/>
          </a:bodyPr>
          <a:lstStyle/>
          <a:p>
            <a:pPr lvl="0"/>
            <a:r>
              <a:rPr lang="en-US" b="1" dirty="0" err="1" smtClean="0"/>
              <a:t>Da</a:t>
            </a:r>
            <a:r>
              <a:rPr lang="sr-Cyrl-CS" b="1" dirty="0" smtClean="0"/>
              <a:t> </a:t>
            </a:r>
            <a:r>
              <a:rPr lang="en-US" b="1" dirty="0" err="1" smtClean="0"/>
              <a:t>li</a:t>
            </a:r>
            <a:r>
              <a:rPr lang="sr-Cyrl-CS" b="1" dirty="0" smtClean="0"/>
              <a:t> </a:t>
            </a:r>
            <a:r>
              <a:rPr lang="en-US" b="1" dirty="0" err="1" smtClean="0"/>
              <a:t>su</a:t>
            </a:r>
            <a:r>
              <a:rPr lang="sr-Cyrl-CS" b="1" dirty="0" smtClean="0"/>
              <a:t> </a:t>
            </a:r>
            <a:r>
              <a:rPr lang="en-US" b="1" dirty="0" err="1" smtClean="0"/>
              <a:t>subjekti</a:t>
            </a:r>
            <a:r>
              <a:rPr lang="sr-Cyrl-CS" b="1" dirty="0" smtClean="0"/>
              <a:t> </a:t>
            </a:r>
            <a:r>
              <a:rPr lang="en-US" b="1" dirty="0" err="1" smtClean="0"/>
              <a:t>regulacije</a:t>
            </a:r>
            <a:r>
              <a:rPr lang="sr-Cyrl-CS" b="1" dirty="0" smtClean="0"/>
              <a:t> </a:t>
            </a:r>
            <a:r>
              <a:rPr lang="en-US" b="1" dirty="0" err="1" smtClean="0"/>
              <a:t>spremni</a:t>
            </a:r>
            <a:r>
              <a:rPr lang="sr-Cyrl-CS" b="1" dirty="0" smtClean="0"/>
              <a:t> </a:t>
            </a:r>
            <a:r>
              <a:rPr lang="en-US" b="1" dirty="0" err="1" smtClean="0"/>
              <a:t>da</a:t>
            </a:r>
            <a:r>
              <a:rPr lang="sr-Cyrl-CS" b="1" dirty="0" smtClean="0"/>
              <a:t> </a:t>
            </a:r>
            <a:r>
              <a:rPr lang="en-US" b="1" dirty="0" err="1" smtClean="0"/>
              <a:t>poštuju</a:t>
            </a:r>
            <a:r>
              <a:rPr lang="sr-Cyrl-CS" b="1" dirty="0" smtClean="0"/>
              <a:t> </a:t>
            </a:r>
            <a:r>
              <a:rPr lang="en-US" b="1" dirty="0" err="1" smtClean="0"/>
              <a:t>regulatorne</a:t>
            </a:r>
            <a:r>
              <a:rPr lang="sr-Cyrl-CS" b="1" dirty="0" smtClean="0"/>
              <a:t> </a:t>
            </a:r>
            <a:r>
              <a:rPr lang="en-US" b="1" dirty="0" smtClean="0"/>
              <a:t>prom</a:t>
            </a:r>
            <a:r>
              <a:rPr lang="hr-BA" b="1" dirty="0" smtClean="0"/>
              <a:t>j</a:t>
            </a:r>
            <a:r>
              <a:rPr lang="en-US" b="1" dirty="0" err="1" smtClean="0"/>
              <a:t>ene</a:t>
            </a:r>
            <a:r>
              <a:rPr lang="sr-Cyrl-CS" b="1" dirty="0" smtClean="0"/>
              <a:t> </a:t>
            </a:r>
            <a:r>
              <a:rPr lang="en-US" b="1" dirty="0" err="1" smtClean="0"/>
              <a:t>predvi</a:t>
            </a:r>
            <a:r>
              <a:rPr lang="vi-VN" b="1" dirty="0" smtClean="0"/>
              <a:t>đ</a:t>
            </a:r>
            <a:r>
              <a:rPr lang="en-US" b="1" dirty="0" err="1" smtClean="0"/>
              <a:t>ene</a:t>
            </a:r>
            <a:r>
              <a:rPr lang="sr-Cyrl-CS" b="1" dirty="0" smtClean="0"/>
              <a:t> </a:t>
            </a:r>
            <a:r>
              <a:rPr lang="en-US" b="1" dirty="0" err="1" smtClean="0"/>
              <a:t>opcijom</a:t>
            </a:r>
            <a:r>
              <a:rPr lang="sr-Cyrl-CS" b="1" dirty="0" smtClean="0"/>
              <a:t>?</a:t>
            </a:r>
            <a:r>
              <a:rPr lang="sr-Cyrl-CS" dirty="0" smtClean="0"/>
              <a:t> </a:t>
            </a:r>
            <a:endParaRPr lang="sr-Latn-CS" dirty="0" smtClean="0"/>
          </a:p>
          <a:p>
            <a:pPr lvl="1"/>
            <a:r>
              <a:rPr lang="en-US" dirty="0" err="1" smtClean="0"/>
              <a:t>Spremnost</a:t>
            </a:r>
            <a:r>
              <a:rPr lang="sr-Cyrl-CS" dirty="0" smtClean="0"/>
              <a:t> </a:t>
            </a:r>
            <a:r>
              <a:rPr lang="en-US" dirty="0" err="1" smtClean="0"/>
              <a:t>zavisi</a:t>
            </a:r>
            <a:r>
              <a:rPr lang="sr-Cyrl-CS" dirty="0" smtClean="0"/>
              <a:t> </a:t>
            </a:r>
            <a:r>
              <a:rPr lang="en-US" dirty="0" err="1" smtClean="0"/>
              <a:t>od</a:t>
            </a:r>
            <a:r>
              <a:rPr lang="sr-Cyrl-CS" dirty="0" smtClean="0"/>
              <a:t> </a:t>
            </a:r>
            <a:r>
              <a:rPr lang="en-US" dirty="0" err="1" smtClean="0"/>
              <a:t>troškova</a:t>
            </a:r>
            <a:r>
              <a:rPr lang="sr-Cyrl-CS" dirty="0" smtClean="0"/>
              <a:t> </a:t>
            </a:r>
            <a:r>
              <a:rPr lang="en-US" dirty="0" err="1" smtClean="0"/>
              <a:t>koje</a:t>
            </a:r>
            <a:r>
              <a:rPr lang="sr-Cyrl-CS" dirty="0" smtClean="0"/>
              <a:t> </a:t>
            </a:r>
            <a:r>
              <a:rPr lang="en-US" dirty="0" err="1" smtClean="0"/>
              <a:t>propis</a:t>
            </a:r>
            <a:r>
              <a:rPr lang="sr-Cyrl-CS" dirty="0" smtClean="0"/>
              <a:t> </a:t>
            </a:r>
            <a:r>
              <a:rPr lang="en-US" dirty="0" err="1" smtClean="0"/>
              <a:t>nameće</a:t>
            </a:r>
            <a:r>
              <a:rPr lang="sr-Cyrl-CS" dirty="0" smtClean="0"/>
              <a:t>, </a:t>
            </a:r>
            <a:r>
              <a:rPr lang="en-US" dirty="0" err="1" smtClean="0"/>
              <a:t>administrativnih</a:t>
            </a:r>
            <a:r>
              <a:rPr lang="sr-Cyrl-CS" dirty="0" smtClean="0"/>
              <a:t> </a:t>
            </a:r>
            <a:r>
              <a:rPr lang="en-US" dirty="0" err="1" smtClean="0"/>
              <a:t>zaht</a:t>
            </a:r>
            <a:r>
              <a:rPr lang="hr-BA" dirty="0" smtClean="0"/>
              <a:t>j</a:t>
            </a:r>
            <a:r>
              <a:rPr lang="en-US" dirty="0" err="1" smtClean="0"/>
              <a:t>eva</a:t>
            </a:r>
            <a:r>
              <a:rPr lang="sr-Cyrl-CS" dirty="0" smtClean="0"/>
              <a:t>, </a:t>
            </a:r>
            <a:r>
              <a:rPr lang="en-US" dirty="0" err="1" smtClean="0"/>
              <a:t>očekivanih</a:t>
            </a:r>
            <a:r>
              <a:rPr lang="sr-Cyrl-CS" dirty="0" smtClean="0"/>
              <a:t> </a:t>
            </a:r>
            <a:r>
              <a:rPr lang="en-US" dirty="0" err="1" smtClean="0"/>
              <a:t>kazni</a:t>
            </a:r>
            <a:r>
              <a:rPr lang="sr-Cyrl-CS" dirty="0" smtClean="0"/>
              <a:t>. </a:t>
            </a:r>
            <a:endParaRPr lang="sr-Latn-CS" dirty="0" smtClean="0"/>
          </a:p>
          <a:p>
            <a:pPr lvl="2"/>
            <a:r>
              <a:rPr lang="en-US" dirty="0" err="1" smtClean="0"/>
              <a:t>Ako</a:t>
            </a:r>
            <a:r>
              <a:rPr lang="sr-Cyrl-CS" dirty="0" smtClean="0"/>
              <a:t> </a:t>
            </a:r>
            <a:r>
              <a:rPr lang="en-US" dirty="0" err="1" smtClean="0"/>
              <a:t>su</a:t>
            </a:r>
            <a:r>
              <a:rPr lang="sr-Cyrl-CS" dirty="0" smtClean="0"/>
              <a:t> </a:t>
            </a:r>
            <a:r>
              <a:rPr lang="en-US" dirty="0" err="1" smtClean="0"/>
              <a:t>zaht</a:t>
            </a:r>
            <a:r>
              <a:rPr lang="hr-BA" dirty="0" smtClean="0"/>
              <a:t>j</a:t>
            </a:r>
            <a:r>
              <a:rPr lang="en-US" dirty="0" err="1" smtClean="0"/>
              <a:t>evi</a:t>
            </a:r>
            <a:r>
              <a:rPr lang="sr-Cyrl-CS" dirty="0" smtClean="0"/>
              <a:t> </a:t>
            </a:r>
            <a:r>
              <a:rPr lang="en-US" dirty="0" err="1" smtClean="0"/>
              <a:t>pret</a:t>
            </a:r>
            <a:r>
              <a:rPr lang="hr-BA" dirty="0" smtClean="0"/>
              <a:t>j</a:t>
            </a:r>
            <a:r>
              <a:rPr lang="en-US" dirty="0" err="1" smtClean="0"/>
              <a:t>erani</a:t>
            </a:r>
            <a:r>
              <a:rPr lang="sr-Cyrl-CS" dirty="0" smtClean="0"/>
              <a:t> </a:t>
            </a:r>
            <a:r>
              <a:rPr lang="en-US" dirty="0" err="1" smtClean="0"/>
              <a:t>ili</a:t>
            </a:r>
            <a:r>
              <a:rPr lang="sr-Cyrl-CS" dirty="0" smtClean="0"/>
              <a:t> </a:t>
            </a:r>
            <a:r>
              <a:rPr lang="en-US" dirty="0" err="1" smtClean="0"/>
              <a:t>ako</a:t>
            </a:r>
            <a:r>
              <a:rPr lang="sr-Cyrl-CS" dirty="0" smtClean="0"/>
              <a:t> </a:t>
            </a:r>
            <a:r>
              <a:rPr lang="en-US" dirty="0" smtClean="0"/>
              <a:t>je</a:t>
            </a:r>
            <a:r>
              <a:rPr lang="sr-Cyrl-CS" dirty="0" smtClean="0"/>
              <a:t> </a:t>
            </a:r>
            <a:r>
              <a:rPr lang="en-US" dirty="0" err="1" smtClean="0"/>
              <a:t>velik</a:t>
            </a:r>
            <a:r>
              <a:rPr lang="sr-Cyrl-CS" dirty="0" smtClean="0"/>
              <a:t> </a:t>
            </a:r>
            <a:r>
              <a:rPr lang="en-US" dirty="0" err="1" smtClean="0"/>
              <a:t>broj</a:t>
            </a:r>
            <a:r>
              <a:rPr lang="sr-Cyrl-CS" dirty="0" smtClean="0"/>
              <a:t> </a:t>
            </a:r>
            <a:r>
              <a:rPr lang="en-US" dirty="0" err="1" smtClean="0"/>
              <a:t>administrativnih</a:t>
            </a:r>
            <a:r>
              <a:rPr lang="sr-Cyrl-CS" dirty="0" smtClean="0"/>
              <a:t> </a:t>
            </a:r>
            <a:r>
              <a:rPr lang="en-US" dirty="0" err="1" smtClean="0"/>
              <a:t>formalnih</a:t>
            </a:r>
            <a:r>
              <a:rPr lang="sr-Cyrl-CS" dirty="0" smtClean="0"/>
              <a:t> </a:t>
            </a:r>
            <a:r>
              <a:rPr lang="en-US" dirty="0" err="1" smtClean="0"/>
              <a:t>zahteva</a:t>
            </a:r>
            <a:r>
              <a:rPr lang="sr-Cyrl-CS" dirty="0" smtClean="0"/>
              <a:t> </a:t>
            </a:r>
            <a:r>
              <a:rPr lang="en-US" dirty="0" err="1" smtClean="0"/>
              <a:t>koji</a:t>
            </a:r>
            <a:r>
              <a:rPr lang="sr-Cyrl-CS" dirty="0" smtClean="0"/>
              <a:t> </a:t>
            </a:r>
            <a:r>
              <a:rPr lang="en-US" dirty="0" err="1" smtClean="0"/>
              <a:t>nemaju</a:t>
            </a:r>
            <a:r>
              <a:rPr lang="sr-Cyrl-CS" dirty="0" smtClean="0"/>
              <a:t> </a:t>
            </a:r>
            <a:r>
              <a:rPr lang="en-US" dirty="0" err="1" smtClean="0"/>
              <a:t>pravu</a:t>
            </a:r>
            <a:r>
              <a:rPr lang="sr-Cyrl-CS" dirty="0" smtClean="0"/>
              <a:t> </a:t>
            </a:r>
            <a:r>
              <a:rPr lang="en-US" dirty="0" err="1" smtClean="0"/>
              <a:t>svrhu</a:t>
            </a:r>
            <a:r>
              <a:rPr lang="sr-Cyrl-CS" dirty="0" smtClean="0"/>
              <a:t>, </a:t>
            </a:r>
            <a:r>
              <a:rPr lang="en-US" dirty="0" err="1" smtClean="0"/>
              <a:t>izb</a:t>
            </a:r>
            <a:r>
              <a:rPr lang="hr-BA" dirty="0" smtClean="0"/>
              <a:t>j</a:t>
            </a:r>
            <a:r>
              <a:rPr lang="en-US" dirty="0" err="1" smtClean="0"/>
              <a:t>egava</a:t>
            </a:r>
            <a:r>
              <a:rPr lang="sr-Cyrl-CS" dirty="0" smtClean="0"/>
              <a:t> </a:t>
            </a:r>
            <a:r>
              <a:rPr lang="en-US" dirty="0" smtClean="0"/>
              <a:t>se</a:t>
            </a:r>
            <a:r>
              <a:rPr lang="sr-Cyrl-CS" dirty="0" smtClean="0"/>
              <a:t> </a:t>
            </a:r>
            <a:r>
              <a:rPr lang="en-US" dirty="0" err="1" smtClean="0"/>
              <a:t>poštovanje</a:t>
            </a:r>
            <a:r>
              <a:rPr lang="sr-Cyrl-CS" dirty="0" smtClean="0"/>
              <a:t> </a:t>
            </a:r>
            <a:r>
              <a:rPr lang="en-US" dirty="0" err="1" smtClean="0"/>
              <a:t>propisa</a:t>
            </a:r>
            <a:r>
              <a:rPr lang="sr-Cyrl-CS" dirty="0" smtClean="0"/>
              <a:t>. </a:t>
            </a:r>
            <a:r>
              <a:rPr lang="en-US" dirty="0" err="1" smtClean="0"/>
              <a:t>Isti</a:t>
            </a:r>
            <a:r>
              <a:rPr lang="sr-Cyrl-CS" dirty="0" smtClean="0"/>
              <a:t> </a:t>
            </a:r>
            <a:r>
              <a:rPr lang="en-US" dirty="0" err="1" smtClean="0"/>
              <a:t>efekat</a:t>
            </a:r>
            <a:r>
              <a:rPr lang="sr-Cyrl-CS" dirty="0" smtClean="0"/>
              <a:t> </a:t>
            </a:r>
            <a:r>
              <a:rPr lang="en-US" dirty="0" err="1" smtClean="0"/>
              <a:t>imaju</a:t>
            </a:r>
            <a:r>
              <a:rPr lang="sr-Cyrl-CS" dirty="0" smtClean="0"/>
              <a:t> </a:t>
            </a:r>
            <a:r>
              <a:rPr lang="en-US" dirty="0" err="1" smtClean="0"/>
              <a:t>i</a:t>
            </a:r>
            <a:r>
              <a:rPr lang="sr-Cyrl-CS" dirty="0" smtClean="0"/>
              <a:t> </a:t>
            </a:r>
            <a:r>
              <a:rPr lang="en-US" dirty="0" smtClean="0"/>
              <a:t>slab</a:t>
            </a:r>
            <a:r>
              <a:rPr lang="sr-Cyrl-CS" dirty="0" smtClean="0"/>
              <a:t> </a:t>
            </a:r>
            <a:r>
              <a:rPr lang="en-US" dirty="0" err="1" smtClean="0"/>
              <a:t>sistem</a:t>
            </a:r>
            <a:r>
              <a:rPr lang="sr-Cyrl-CS" dirty="0" smtClean="0"/>
              <a:t> </a:t>
            </a:r>
            <a:r>
              <a:rPr lang="en-US" dirty="0" err="1" smtClean="0"/>
              <a:t>nadzora</a:t>
            </a:r>
            <a:r>
              <a:rPr lang="sr-Cyrl-CS" dirty="0" smtClean="0"/>
              <a:t> </a:t>
            </a:r>
            <a:r>
              <a:rPr lang="en-US" dirty="0" err="1" smtClean="0"/>
              <a:t>i</a:t>
            </a:r>
            <a:r>
              <a:rPr lang="sr-Cyrl-CS" dirty="0" smtClean="0"/>
              <a:t> </a:t>
            </a:r>
            <a:r>
              <a:rPr lang="en-US" dirty="0" err="1" smtClean="0"/>
              <a:t>blage</a:t>
            </a:r>
            <a:r>
              <a:rPr lang="sr-Cyrl-CS" dirty="0" smtClean="0"/>
              <a:t> </a:t>
            </a:r>
            <a:r>
              <a:rPr lang="en-US" dirty="0" err="1" smtClean="0"/>
              <a:t>kazne</a:t>
            </a:r>
            <a:r>
              <a:rPr lang="sr-Cyrl-CS" dirty="0" smtClean="0"/>
              <a:t>. </a:t>
            </a:r>
            <a:endParaRPr lang="en-US" dirty="0" smtClean="0"/>
          </a:p>
          <a:p>
            <a:pPr lvl="0"/>
            <a:r>
              <a:rPr lang="en-US" b="1" dirty="0" err="1" smtClean="0"/>
              <a:t>Da</a:t>
            </a:r>
            <a:r>
              <a:rPr lang="sr-Cyrl-CS" b="1" dirty="0" smtClean="0"/>
              <a:t> </a:t>
            </a:r>
            <a:r>
              <a:rPr lang="en-US" b="1" dirty="0" err="1" smtClean="0"/>
              <a:t>li</a:t>
            </a:r>
            <a:r>
              <a:rPr lang="sr-Cyrl-CS" b="1" dirty="0" smtClean="0"/>
              <a:t> </a:t>
            </a:r>
            <a:r>
              <a:rPr lang="en-US" b="1" dirty="0" err="1" smtClean="0"/>
              <a:t>subjekti</a:t>
            </a:r>
            <a:r>
              <a:rPr lang="sr-Cyrl-CS" b="1" dirty="0" smtClean="0"/>
              <a:t> </a:t>
            </a:r>
            <a:r>
              <a:rPr lang="en-US" b="1" dirty="0" err="1" smtClean="0"/>
              <a:t>regulacije</a:t>
            </a:r>
            <a:r>
              <a:rPr lang="sr-Cyrl-CS" b="1" dirty="0" smtClean="0"/>
              <a:t> </a:t>
            </a:r>
            <a:r>
              <a:rPr lang="en-US" b="1" dirty="0" err="1" smtClean="0"/>
              <a:t>mogu</a:t>
            </a:r>
            <a:r>
              <a:rPr lang="sr-Cyrl-CS" b="1" dirty="0" smtClean="0"/>
              <a:t> </a:t>
            </a:r>
            <a:r>
              <a:rPr lang="en-US" b="1" dirty="0" err="1" smtClean="0"/>
              <a:t>da</a:t>
            </a:r>
            <a:r>
              <a:rPr lang="sr-Cyrl-CS" b="1" dirty="0" smtClean="0"/>
              <a:t> </a:t>
            </a:r>
            <a:r>
              <a:rPr lang="en-US" b="1" dirty="0" err="1" smtClean="0"/>
              <a:t>poštuju</a:t>
            </a:r>
            <a:r>
              <a:rPr lang="sr-Cyrl-CS" b="1" dirty="0" smtClean="0"/>
              <a:t> </a:t>
            </a:r>
            <a:r>
              <a:rPr lang="en-US" b="1" dirty="0" smtClean="0"/>
              <a:t>regulatorne</a:t>
            </a:r>
            <a:r>
              <a:rPr lang="sr-Cyrl-CS" b="1" dirty="0" smtClean="0"/>
              <a:t> </a:t>
            </a:r>
            <a:r>
              <a:rPr lang="en-US" b="1" dirty="0" err="1" smtClean="0"/>
              <a:t>promene</a:t>
            </a:r>
            <a:r>
              <a:rPr lang="sr-Cyrl-CS" b="1" dirty="0" smtClean="0"/>
              <a:t>?</a:t>
            </a:r>
            <a:r>
              <a:rPr lang="sr-Cyrl-CS" dirty="0" smtClean="0"/>
              <a:t> </a:t>
            </a:r>
            <a:endParaRPr lang="sr-Latn-CS" dirty="0" smtClean="0"/>
          </a:p>
          <a:p>
            <a:pPr lvl="1"/>
            <a:r>
              <a:rPr lang="en-US" dirty="0" err="1" smtClean="0"/>
              <a:t>Način</a:t>
            </a:r>
            <a:r>
              <a:rPr lang="sr-Cyrl-CS" dirty="0" smtClean="0"/>
              <a:t> </a:t>
            </a:r>
            <a:r>
              <a:rPr lang="en-US" dirty="0" err="1" smtClean="0"/>
              <a:t>sprovo</a:t>
            </a:r>
            <a:r>
              <a:rPr lang="vi-VN" dirty="0" smtClean="0"/>
              <a:t>đ</a:t>
            </a:r>
            <a:r>
              <a:rPr lang="en-US" dirty="0" err="1" smtClean="0"/>
              <a:t>enja</a:t>
            </a:r>
            <a:r>
              <a:rPr lang="sr-Cyrl-CS" dirty="0" smtClean="0"/>
              <a:t> – </a:t>
            </a:r>
            <a:r>
              <a:rPr lang="en-US" dirty="0" err="1" smtClean="0"/>
              <a:t>informacije</a:t>
            </a:r>
            <a:r>
              <a:rPr lang="sr-Cyrl-CS" dirty="0" smtClean="0"/>
              <a:t>, </a:t>
            </a:r>
            <a:r>
              <a:rPr lang="en-US" dirty="0" err="1" smtClean="0"/>
              <a:t>raspoloživo</a:t>
            </a:r>
            <a:r>
              <a:rPr lang="sr-Cyrl-CS" dirty="0" smtClean="0"/>
              <a:t> </a:t>
            </a:r>
            <a:r>
              <a:rPr lang="en-US" dirty="0" err="1" smtClean="0"/>
              <a:t>vr</a:t>
            </a:r>
            <a:r>
              <a:rPr lang="hr-BA" dirty="0" smtClean="0"/>
              <a:t>ije</a:t>
            </a:r>
            <a:r>
              <a:rPr lang="en-US" dirty="0" smtClean="0"/>
              <a:t>me</a:t>
            </a:r>
            <a:r>
              <a:rPr lang="sr-Cyrl-CS" dirty="0" smtClean="0"/>
              <a:t> </a:t>
            </a:r>
            <a:r>
              <a:rPr lang="en-US" dirty="0" err="1" smtClean="0"/>
              <a:t>i</a:t>
            </a:r>
            <a:r>
              <a:rPr lang="sr-Cyrl-CS" dirty="0" smtClean="0"/>
              <a:t> </a:t>
            </a:r>
            <a:r>
              <a:rPr lang="en-US" dirty="0" err="1" smtClean="0"/>
              <a:t>resursi</a:t>
            </a:r>
            <a:r>
              <a:rPr lang="sr-Cyrl-CS" dirty="0" smtClean="0"/>
              <a:t> </a:t>
            </a:r>
            <a:r>
              <a:rPr lang="en-US" dirty="0" err="1" smtClean="0"/>
              <a:t>subjekata</a:t>
            </a:r>
            <a:r>
              <a:rPr lang="sr-Cyrl-CS" dirty="0" smtClean="0"/>
              <a:t> </a:t>
            </a:r>
            <a:r>
              <a:rPr lang="en-US" dirty="0" err="1" smtClean="0"/>
              <a:t>regulacije</a:t>
            </a:r>
            <a:r>
              <a:rPr lang="sr-Cyrl-CS" dirty="0" smtClean="0"/>
              <a:t> </a:t>
            </a:r>
            <a:r>
              <a:rPr lang="en-US" dirty="0" err="1" smtClean="0"/>
              <a:t>utiču</a:t>
            </a:r>
            <a:r>
              <a:rPr lang="sr-Cyrl-CS" dirty="0" smtClean="0"/>
              <a:t> </a:t>
            </a:r>
            <a:r>
              <a:rPr lang="en-US" dirty="0" err="1" smtClean="0"/>
              <a:t>na</a:t>
            </a:r>
            <a:r>
              <a:rPr lang="sr-Cyrl-CS" dirty="0" smtClean="0"/>
              <a:t> </a:t>
            </a:r>
            <a:r>
              <a:rPr lang="en-US" dirty="0" err="1" smtClean="0"/>
              <a:t>mogućnost</a:t>
            </a:r>
            <a:r>
              <a:rPr lang="sr-Cyrl-CS" dirty="0" smtClean="0"/>
              <a:t> </a:t>
            </a:r>
            <a:r>
              <a:rPr lang="en-US" dirty="0" err="1" smtClean="0"/>
              <a:t>poštovanja</a:t>
            </a:r>
            <a:r>
              <a:rPr lang="sr-Cyrl-CS" dirty="0" smtClean="0"/>
              <a:t> </a:t>
            </a:r>
            <a:r>
              <a:rPr lang="en-US" dirty="0" err="1" smtClean="0"/>
              <a:t>regulatornih</a:t>
            </a:r>
            <a:r>
              <a:rPr lang="sr-Cyrl-CS" dirty="0" smtClean="0"/>
              <a:t> </a:t>
            </a:r>
            <a:r>
              <a:rPr lang="en-US" dirty="0" smtClean="0"/>
              <a:t>prom</a:t>
            </a:r>
            <a:r>
              <a:rPr lang="hr-BA" dirty="0" smtClean="0"/>
              <a:t>j</a:t>
            </a:r>
            <a:r>
              <a:rPr lang="en-US" dirty="0" err="1" smtClean="0"/>
              <a:t>ena</a:t>
            </a:r>
            <a:r>
              <a:rPr lang="sr-Cyrl-CS" dirty="0" smtClean="0"/>
              <a:t>.</a:t>
            </a:r>
            <a:endParaRPr lang="en-US" dirty="0" smtClean="0"/>
          </a:p>
          <a:p>
            <a:endParaRPr lang="sr-Latn-C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Poređenje opcija</a:t>
            </a:r>
            <a:endParaRPr lang="sr-Latn-CS" dirty="0"/>
          </a:p>
        </p:txBody>
      </p:sp>
      <p:sp>
        <p:nvSpPr>
          <p:cNvPr id="3" name="Content Placeholder 2"/>
          <p:cNvSpPr>
            <a:spLocks noGrp="1"/>
          </p:cNvSpPr>
          <p:nvPr>
            <p:ph sz="quarter" idx="1"/>
          </p:nvPr>
        </p:nvSpPr>
        <p:spPr/>
        <p:txBody>
          <a:bodyPr>
            <a:noAutofit/>
          </a:bodyPr>
          <a:lstStyle/>
          <a:p>
            <a:endParaRPr lang="sr-Latn-CS" sz="2000" dirty="0" smtClean="0"/>
          </a:p>
        </p:txBody>
      </p:sp>
      <p:graphicFrame>
        <p:nvGraphicFramePr>
          <p:cNvPr id="4" name="Diagram 3"/>
          <p:cNvGraphicFramePr/>
          <p:nvPr/>
        </p:nvGraphicFramePr>
        <p:xfrm>
          <a:off x="381000" y="2914650"/>
          <a:ext cx="8077200"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Poređenje efekata razmatranih opcija</a:t>
            </a:r>
            <a:endParaRPr lang="sr-Latn-CS" dirty="0"/>
          </a:p>
        </p:txBody>
      </p:sp>
      <p:sp>
        <p:nvSpPr>
          <p:cNvPr id="3" name="Content Placeholder 2"/>
          <p:cNvSpPr>
            <a:spLocks noGrp="1"/>
          </p:cNvSpPr>
          <p:nvPr>
            <p:ph sz="quarter" idx="1"/>
          </p:nvPr>
        </p:nvSpPr>
        <p:spPr/>
        <p:txBody>
          <a:bodyPr/>
          <a:lstStyle/>
          <a:p>
            <a:r>
              <a:rPr lang="en-US" b="1" dirty="0" err="1" smtClean="0"/>
              <a:t>Pregled</a:t>
            </a:r>
            <a:r>
              <a:rPr lang="sr-Cyrl-CS" b="1" dirty="0" smtClean="0"/>
              <a:t> </a:t>
            </a:r>
            <a:r>
              <a:rPr lang="en-US" b="1" dirty="0" err="1" smtClean="0"/>
              <a:t>kvalitativnih</a:t>
            </a:r>
            <a:r>
              <a:rPr lang="sr-Cyrl-CS" b="1" dirty="0" smtClean="0"/>
              <a:t>, </a:t>
            </a:r>
            <a:r>
              <a:rPr lang="en-US" b="1" dirty="0" err="1" smtClean="0"/>
              <a:t>kvantitativnih</a:t>
            </a:r>
            <a:r>
              <a:rPr lang="sr-Cyrl-CS" b="1" dirty="0" smtClean="0"/>
              <a:t> </a:t>
            </a:r>
            <a:r>
              <a:rPr lang="en-US" b="1" dirty="0" err="1" smtClean="0"/>
              <a:t>i</a:t>
            </a:r>
            <a:r>
              <a:rPr lang="sr-Cyrl-CS" b="1" dirty="0" smtClean="0"/>
              <a:t> </a:t>
            </a:r>
            <a:r>
              <a:rPr lang="en-US" b="1" dirty="0" err="1" smtClean="0"/>
              <a:t>novčano</a:t>
            </a:r>
            <a:r>
              <a:rPr lang="sr-Cyrl-CS" b="1" dirty="0" smtClean="0"/>
              <a:t> </a:t>
            </a:r>
            <a:r>
              <a:rPr lang="en-US" b="1" dirty="0" err="1" smtClean="0"/>
              <a:t>izraženih</a:t>
            </a:r>
            <a:r>
              <a:rPr lang="sr-Cyrl-CS" b="1" dirty="0" smtClean="0"/>
              <a:t> </a:t>
            </a:r>
            <a:r>
              <a:rPr lang="en-US" b="1" dirty="0" err="1" smtClean="0"/>
              <a:t>efekata</a:t>
            </a:r>
            <a:r>
              <a:rPr lang="sr-Cyrl-CS" b="1" dirty="0" smtClean="0"/>
              <a:t> </a:t>
            </a:r>
            <a:r>
              <a:rPr lang="en-US" b="1" dirty="0" err="1" smtClean="0"/>
              <a:t>za</a:t>
            </a:r>
            <a:r>
              <a:rPr lang="sr-Cyrl-CS" b="1" dirty="0" smtClean="0"/>
              <a:t> </a:t>
            </a:r>
            <a:r>
              <a:rPr lang="en-US" b="1" dirty="0" err="1" smtClean="0"/>
              <a:t>svaku</a:t>
            </a:r>
            <a:r>
              <a:rPr lang="sr-Cyrl-CS" b="1" dirty="0" smtClean="0"/>
              <a:t> </a:t>
            </a:r>
            <a:r>
              <a:rPr lang="en-US" b="1" dirty="0" err="1" smtClean="0"/>
              <a:t>opciju</a:t>
            </a:r>
            <a:r>
              <a:rPr lang="sr-Cyrl-CS" b="1" dirty="0" smtClean="0"/>
              <a:t>.</a:t>
            </a:r>
            <a:endParaRPr lang="sr-Latn-CS" dirty="0"/>
          </a:p>
        </p:txBody>
      </p:sp>
      <p:graphicFrame>
        <p:nvGraphicFramePr>
          <p:cNvPr id="4" name="Table 3"/>
          <p:cNvGraphicFramePr>
            <a:graphicFrameLocks noGrp="1"/>
          </p:cNvGraphicFramePr>
          <p:nvPr/>
        </p:nvGraphicFramePr>
        <p:xfrm>
          <a:off x="762000" y="2701670"/>
          <a:ext cx="7467599" cy="1929408"/>
        </p:xfrm>
        <a:graphic>
          <a:graphicData uri="http://schemas.openxmlformats.org/drawingml/2006/table">
            <a:tbl>
              <a:tblPr>
                <a:tableStyleId>{5DA37D80-6434-44D0-A028-1B22A696006F}</a:tableStyleId>
              </a:tblPr>
              <a:tblGrid>
                <a:gridCol w="2543101"/>
                <a:gridCol w="1529528"/>
                <a:gridCol w="1762917"/>
                <a:gridCol w="1632053"/>
              </a:tblGrid>
              <a:tr h="346330">
                <a:tc>
                  <a:txBody>
                    <a:bodyPr/>
                    <a:lstStyle/>
                    <a:p>
                      <a:pPr marL="0" indent="0" algn="ctr">
                        <a:lnSpc>
                          <a:spcPct val="115000"/>
                        </a:lnSpc>
                        <a:spcAft>
                          <a:spcPts val="0"/>
                        </a:spcAft>
                      </a:pPr>
                      <a:r>
                        <a:rPr lang="en-US" sz="1000" dirty="0" err="1" smtClean="0"/>
                        <a:t>Opcija</a:t>
                      </a:r>
                      <a:r>
                        <a:rPr lang="sr-Cyrl-CS" sz="1000" dirty="0" smtClean="0"/>
                        <a:t> </a:t>
                      </a:r>
                      <a:r>
                        <a:rPr lang="sr-Cyrl-CS" sz="1000" dirty="0"/>
                        <a:t>1</a:t>
                      </a:r>
                      <a:endParaRPr lang="en-US" sz="11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en-US" sz="1000" dirty="0" err="1" smtClean="0"/>
                        <a:t>Kvalitativno</a:t>
                      </a:r>
                      <a:r>
                        <a:rPr lang="sr-Cyrl-CS" sz="1000" dirty="0" smtClean="0"/>
                        <a:t> </a:t>
                      </a:r>
                      <a:r>
                        <a:rPr lang="en-US" sz="1000" dirty="0" err="1" smtClean="0"/>
                        <a:t>iskazani</a:t>
                      </a:r>
                      <a:r>
                        <a:rPr lang="sr-Cyrl-CS" sz="1000" dirty="0" smtClean="0"/>
                        <a:t> </a:t>
                      </a:r>
                      <a:r>
                        <a:rPr lang="en-US" sz="1000" dirty="0" err="1" smtClean="0"/>
                        <a:t>efekti</a:t>
                      </a:r>
                      <a:endParaRPr lang="en-US" sz="11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en-US" sz="1000" dirty="0" err="1" smtClean="0"/>
                        <a:t>Kvantitativno</a:t>
                      </a:r>
                      <a:r>
                        <a:rPr lang="sr-Cyrl-CS" sz="1000" dirty="0" smtClean="0"/>
                        <a:t> </a:t>
                      </a:r>
                      <a:r>
                        <a:rPr lang="en-US" sz="1000" dirty="0" err="1" smtClean="0"/>
                        <a:t>iskazani</a:t>
                      </a:r>
                      <a:r>
                        <a:rPr lang="sr-Cyrl-CS" sz="1000" dirty="0" smtClean="0"/>
                        <a:t> </a:t>
                      </a:r>
                      <a:r>
                        <a:rPr lang="en-US" sz="1000" dirty="0" err="1" smtClean="0"/>
                        <a:t>efekti</a:t>
                      </a:r>
                      <a:endParaRPr lang="en-US" sz="11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en-US" sz="1000" dirty="0" err="1" smtClean="0"/>
                        <a:t>Novčano</a:t>
                      </a:r>
                      <a:r>
                        <a:rPr lang="sr-Cyrl-CS" sz="1000" dirty="0" smtClean="0"/>
                        <a:t> </a:t>
                      </a:r>
                      <a:r>
                        <a:rPr lang="en-US" sz="1000" dirty="0" err="1" smtClean="0"/>
                        <a:t>izraženi</a:t>
                      </a:r>
                      <a:r>
                        <a:rPr lang="sr-Cyrl-CS" sz="1000" dirty="0" smtClean="0"/>
                        <a:t> </a:t>
                      </a:r>
                      <a:r>
                        <a:rPr lang="en-US" sz="1000" dirty="0" err="1" smtClean="0"/>
                        <a:t>efekti</a:t>
                      </a:r>
                      <a:endParaRPr lang="en-US" sz="1100" dirty="0">
                        <a:latin typeface="Calibri"/>
                        <a:ea typeface="Calibri"/>
                        <a:cs typeface="Times New Roman"/>
                      </a:endParaRPr>
                    </a:p>
                  </a:txBody>
                  <a:tcPr marL="68580" marR="68580" marT="0" marB="0"/>
                </a:tc>
              </a:tr>
              <a:tr h="152400">
                <a:tc gridSpan="4">
                  <a:txBody>
                    <a:bodyPr/>
                    <a:lstStyle/>
                    <a:p>
                      <a:pPr indent="457200" algn="just">
                        <a:lnSpc>
                          <a:spcPct val="115000"/>
                        </a:lnSpc>
                        <a:spcAft>
                          <a:spcPts val="0"/>
                        </a:spcAft>
                      </a:pPr>
                      <a:r>
                        <a:rPr lang="en-US" sz="1000" dirty="0" err="1" smtClean="0"/>
                        <a:t>Ekonomski</a:t>
                      </a:r>
                      <a:r>
                        <a:rPr lang="sr-Cyrl-CS" sz="1000" dirty="0" smtClean="0"/>
                        <a:t> </a:t>
                      </a:r>
                      <a:r>
                        <a:rPr lang="en-US" sz="1000" dirty="0" err="1" smtClean="0"/>
                        <a:t>efekti</a:t>
                      </a:r>
                      <a:endParaRPr lang="en-US" sz="1100" dirty="0">
                        <a:latin typeface="Calibri"/>
                        <a:ea typeface="Calibri"/>
                        <a:cs typeface="Times New Roman"/>
                      </a:endParaRPr>
                    </a:p>
                  </a:txBody>
                  <a:tcPr marL="68580" marR="68580" marT="0" marB="0"/>
                </a:tc>
                <a:tc hMerge="1">
                  <a:txBody>
                    <a:bodyPr/>
                    <a:lstStyle/>
                    <a:p>
                      <a:endParaRPr lang="sr-Latn-CS"/>
                    </a:p>
                  </a:txBody>
                  <a:tcPr/>
                </a:tc>
                <a:tc hMerge="1">
                  <a:txBody>
                    <a:bodyPr/>
                    <a:lstStyle/>
                    <a:p>
                      <a:endParaRPr lang="sr-Latn-CS"/>
                    </a:p>
                  </a:txBody>
                  <a:tcPr/>
                </a:tc>
                <a:tc hMerge="1">
                  <a:txBody>
                    <a:bodyPr/>
                    <a:lstStyle/>
                    <a:p>
                      <a:endParaRPr lang="sr-Latn-CS"/>
                    </a:p>
                  </a:txBody>
                  <a:tcPr/>
                </a:tc>
              </a:tr>
              <a:tr h="409456">
                <a:tc>
                  <a:txBody>
                    <a:bodyPr/>
                    <a:lstStyle/>
                    <a:p>
                      <a:pPr indent="457200" algn="just">
                        <a:lnSpc>
                          <a:spcPct val="115000"/>
                        </a:lnSpc>
                        <a:spcAft>
                          <a:spcPts val="0"/>
                        </a:spcAft>
                      </a:pPr>
                      <a:endParaRPr lang="sr-Cyrl-CS" sz="1100" dirty="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r>
              <a:tr h="409456">
                <a:tc>
                  <a:txBody>
                    <a:bodyPr/>
                    <a:lstStyle/>
                    <a:p>
                      <a:pPr indent="457200" algn="just">
                        <a:lnSpc>
                          <a:spcPct val="115000"/>
                        </a:lnSpc>
                        <a:spcAft>
                          <a:spcPts val="0"/>
                        </a:spcAft>
                      </a:pPr>
                      <a:endParaRPr lang="sr-Cyrl-CS" sz="1100" dirty="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r>
              <a:tr h="82915">
                <a:tc gridSpan="4">
                  <a:txBody>
                    <a:bodyPr/>
                    <a:lstStyle/>
                    <a:p>
                      <a:pPr indent="457200" algn="just">
                        <a:lnSpc>
                          <a:spcPct val="115000"/>
                        </a:lnSpc>
                        <a:spcAft>
                          <a:spcPts val="0"/>
                        </a:spcAft>
                      </a:pPr>
                      <a:r>
                        <a:rPr lang="en-US" sz="1000" dirty="0" err="1" smtClean="0"/>
                        <a:t>Socijalni</a:t>
                      </a:r>
                      <a:r>
                        <a:rPr lang="sr-Cyrl-CS" sz="1000" dirty="0" smtClean="0"/>
                        <a:t> </a:t>
                      </a:r>
                      <a:r>
                        <a:rPr lang="en-US" sz="1000" dirty="0" err="1" smtClean="0"/>
                        <a:t>efekti</a:t>
                      </a:r>
                      <a:endParaRPr lang="en-US" sz="1100" dirty="0">
                        <a:latin typeface="Calibri"/>
                        <a:ea typeface="Calibri"/>
                        <a:cs typeface="Times New Roman"/>
                      </a:endParaRPr>
                    </a:p>
                  </a:txBody>
                  <a:tcPr marL="68580" marR="68580" marT="0" marB="0"/>
                </a:tc>
                <a:tc hMerge="1">
                  <a:txBody>
                    <a:bodyPr/>
                    <a:lstStyle/>
                    <a:p>
                      <a:endParaRPr lang="sr-Latn-CS"/>
                    </a:p>
                  </a:txBody>
                  <a:tcPr/>
                </a:tc>
                <a:tc hMerge="1">
                  <a:txBody>
                    <a:bodyPr/>
                    <a:lstStyle/>
                    <a:p>
                      <a:endParaRPr lang="sr-Latn-CS"/>
                    </a:p>
                  </a:txBody>
                  <a:tcPr/>
                </a:tc>
                <a:tc hMerge="1">
                  <a:txBody>
                    <a:bodyPr/>
                    <a:lstStyle/>
                    <a:p>
                      <a:endParaRPr lang="sr-Latn-CS"/>
                    </a:p>
                  </a:txBody>
                  <a:tcPr/>
                </a:tc>
              </a:tr>
              <a:tr h="409456">
                <a:tc>
                  <a:txBody>
                    <a:bodyPr/>
                    <a:lstStyle/>
                    <a:p>
                      <a:pPr indent="457200" algn="just">
                        <a:lnSpc>
                          <a:spcPct val="115000"/>
                        </a:lnSpc>
                        <a:spcAft>
                          <a:spcPts val="0"/>
                        </a:spcAft>
                      </a:pPr>
                      <a:endParaRPr lang="sr-Cyrl-CS" sz="1100" dirty="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0"/>
                        </a:spcAft>
                      </a:pPr>
                      <a:endParaRPr lang="sr-Cyrl-CS" sz="1100" dirty="0">
                        <a:latin typeface="Calibri"/>
                        <a:ea typeface="Calibri"/>
                        <a:cs typeface="Times New Roman"/>
                      </a:endParaRPr>
                    </a:p>
                  </a:txBody>
                  <a:tcPr marL="68580" marR="68580" marT="0" marB="0"/>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Poređenje efekata razmatranih opcija</a:t>
            </a:r>
            <a:endParaRPr lang="sr-Latn-CS" dirty="0"/>
          </a:p>
        </p:txBody>
      </p:sp>
      <p:sp>
        <p:nvSpPr>
          <p:cNvPr id="3" name="Content Placeholder 2"/>
          <p:cNvSpPr>
            <a:spLocks noGrp="1"/>
          </p:cNvSpPr>
          <p:nvPr>
            <p:ph sz="quarter" idx="1"/>
          </p:nvPr>
        </p:nvSpPr>
        <p:spPr/>
        <p:txBody>
          <a:bodyPr/>
          <a:lstStyle/>
          <a:p>
            <a:r>
              <a:rPr lang="en-US" b="1" dirty="0" smtClean="0"/>
              <a:t>Pore</a:t>
            </a:r>
            <a:r>
              <a:rPr lang="vi-VN" b="1" dirty="0" smtClean="0"/>
              <a:t>đ</a:t>
            </a:r>
            <a:r>
              <a:rPr lang="en-US" b="1" dirty="0" err="1" smtClean="0"/>
              <a:t>enje</a:t>
            </a:r>
            <a:r>
              <a:rPr lang="sr-Cyrl-CS" b="1" dirty="0" smtClean="0"/>
              <a:t> </a:t>
            </a:r>
            <a:r>
              <a:rPr lang="en-US" b="1" dirty="0" err="1" smtClean="0"/>
              <a:t>negativnih</a:t>
            </a:r>
            <a:r>
              <a:rPr lang="sr-Cyrl-CS" b="1" dirty="0" smtClean="0"/>
              <a:t> </a:t>
            </a:r>
            <a:r>
              <a:rPr lang="en-US" b="1" dirty="0" err="1" smtClean="0"/>
              <a:t>i</a:t>
            </a:r>
            <a:r>
              <a:rPr lang="sr-Cyrl-CS" b="1" dirty="0" smtClean="0"/>
              <a:t> </a:t>
            </a:r>
            <a:r>
              <a:rPr lang="en-US" b="1" dirty="0" err="1" smtClean="0"/>
              <a:t>pozitivnih</a:t>
            </a:r>
            <a:r>
              <a:rPr lang="sr-Cyrl-CS" b="1" dirty="0" smtClean="0"/>
              <a:t> </a:t>
            </a:r>
            <a:r>
              <a:rPr lang="en-US" b="1" dirty="0" err="1" smtClean="0"/>
              <a:t>efekata</a:t>
            </a:r>
            <a:r>
              <a:rPr lang="sr-Cyrl-CS" b="1" dirty="0" smtClean="0"/>
              <a:t> (</a:t>
            </a:r>
            <a:r>
              <a:rPr lang="en-US" b="1" dirty="0" err="1" smtClean="0"/>
              <a:t>troškova</a:t>
            </a:r>
            <a:r>
              <a:rPr lang="sr-Cyrl-CS" b="1" dirty="0" smtClean="0"/>
              <a:t> </a:t>
            </a:r>
            <a:r>
              <a:rPr lang="en-US" b="1" dirty="0" err="1" smtClean="0"/>
              <a:t>i</a:t>
            </a:r>
            <a:r>
              <a:rPr lang="sr-Cyrl-CS" b="1" dirty="0" smtClean="0"/>
              <a:t> </a:t>
            </a:r>
            <a:r>
              <a:rPr lang="en-US" b="1" dirty="0" err="1" smtClean="0"/>
              <a:t>koristi</a:t>
            </a:r>
            <a:r>
              <a:rPr lang="sr-Cyrl-CS" b="1" dirty="0" smtClean="0"/>
              <a:t>) </a:t>
            </a:r>
            <a:r>
              <a:rPr lang="en-US" b="1" dirty="0" err="1" smtClean="0"/>
              <a:t>za</a:t>
            </a:r>
            <a:r>
              <a:rPr lang="sr-Cyrl-CS" b="1" dirty="0" smtClean="0"/>
              <a:t> </a:t>
            </a:r>
            <a:r>
              <a:rPr lang="en-US" b="1" dirty="0" err="1" smtClean="0"/>
              <a:t>svaku</a:t>
            </a:r>
            <a:r>
              <a:rPr lang="sr-Cyrl-CS" b="1" dirty="0" smtClean="0"/>
              <a:t> </a:t>
            </a:r>
            <a:r>
              <a:rPr lang="en-US" b="1" dirty="0" err="1" smtClean="0"/>
              <a:t>opciju</a:t>
            </a:r>
            <a:endParaRPr lang="sr-Latn-CS" b="1" dirty="0" smtClean="0"/>
          </a:p>
          <a:p>
            <a:endParaRPr lang="sr-Latn-CS" b="1" dirty="0" smtClean="0"/>
          </a:p>
          <a:p>
            <a:endParaRPr lang="sr-Latn-CS" b="1" dirty="0" smtClean="0"/>
          </a:p>
          <a:p>
            <a:endParaRPr lang="sr-Latn-CS" b="1" dirty="0" smtClean="0"/>
          </a:p>
          <a:p>
            <a:r>
              <a:rPr lang="en-US" b="1" dirty="0" err="1" smtClean="0"/>
              <a:t>Prikaz</a:t>
            </a:r>
            <a:r>
              <a:rPr lang="sr-Cyrl-CS" b="1" dirty="0" smtClean="0"/>
              <a:t> </a:t>
            </a:r>
            <a:r>
              <a:rPr lang="en-US" b="1" dirty="0" err="1" smtClean="0"/>
              <a:t>prednosti</a:t>
            </a:r>
            <a:r>
              <a:rPr lang="sr-Cyrl-CS" b="1" dirty="0" smtClean="0"/>
              <a:t> </a:t>
            </a:r>
            <a:r>
              <a:rPr lang="en-US" b="1" dirty="0" err="1" smtClean="0"/>
              <a:t>i</a:t>
            </a:r>
            <a:r>
              <a:rPr lang="sr-Cyrl-CS" b="1" dirty="0" smtClean="0"/>
              <a:t> </a:t>
            </a:r>
            <a:r>
              <a:rPr lang="en-US" b="1" dirty="0" err="1" smtClean="0"/>
              <a:t>nedostataka</a:t>
            </a:r>
            <a:r>
              <a:rPr lang="sr-Cyrl-CS" b="1" dirty="0" smtClean="0"/>
              <a:t> </a:t>
            </a:r>
            <a:r>
              <a:rPr lang="en-US" b="1" dirty="0" err="1" smtClean="0"/>
              <a:t>za</a:t>
            </a:r>
            <a:r>
              <a:rPr lang="sr-Cyrl-CS" b="1" dirty="0" smtClean="0"/>
              <a:t> </a:t>
            </a:r>
            <a:r>
              <a:rPr lang="en-US" b="1" dirty="0" err="1" smtClean="0"/>
              <a:t>svaku</a:t>
            </a:r>
            <a:r>
              <a:rPr lang="sr-Cyrl-CS" b="1" dirty="0" smtClean="0"/>
              <a:t> </a:t>
            </a:r>
            <a:r>
              <a:rPr lang="en-US" b="1" dirty="0" err="1" smtClean="0"/>
              <a:t>od</a:t>
            </a:r>
            <a:r>
              <a:rPr lang="sr-Cyrl-CS" b="1" dirty="0" smtClean="0"/>
              <a:t> </a:t>
            </a:r>
            <a:r>
              <a:rPr lang="en-US" b="1" dirty="0" smtClean="0"/>
              <a:t>r</a:t>
            </a:r>
            <a:r>
              <a:rPr lang="sr-Cyrl-CS" b="1" dirty="0" smtClean="0"/>
              <a:t>а</a:t>
            </a:r>
            <a:r>
              <a:rPr lang="en-US" b="1" dirty="0" err="1" smtClean="0"/>
              <a:t>zm</a:t>
            </a:r>
            <a:r>
              <a:rPr lang="sr-Cyrl-CS" b="1" dirty="0" smtClean="0"/>
              <a:t>а</a:t>
            </a:r>
            <a:r>
              <a:rPr lang="en-US" b="1" dirty="0" err="1" smtClean="0"/>
              <a:t>tr</a:t>
            </a:r>
            <a:r>
              <a:rPr lang="sr-Cyrl-CS" b="1" dirty="0" smtClean="0"/>
              <a:t>а</a:t>
            </a:r>
            <a:r>
              <a:rPr lang="en-US" b="1" dirty="0" err="1" smtClean="0"/>
              <a:t>nih</a:t>
            </a:r>
            <a:r>
              <a:rPr lang="sr-Cyrl-CS" b="1" dirty="0" smtClean="0"/>
              <a:t> </a:t>
            </a:r>
            <a:r>
              <a:rPr lang="en-US" b="1" dirty="0" err="1" smtClean="0"/>
              <a:t>opcij</a:t>
            </a:r>
            <a:r>
              <a:rPr lang="sr-Cyrl-CS" b="1" dirty="0" smtClean="0"/>
              <a:t>а</a:t>
            </a:r>
            <a:endParaRPr lang="sr-Latn-CS" dirty="0"/>
          </a:p>
        </p:txBody>
      </p:sp>
      <p:graphicFrame>
        <p:nvGraphicFramePr>
          <p:cNvPr id="4" name="Table 3"/>
          <p:cNvGraphicFramePr>
            <a:graphicFrameLocks noGrp="1"/>
          </p:cNvGraphicFramePr>
          <p:nvPr/>
        </p:nvGraphicFramePr>
        <p:xfrm>
          <a:off x="1600200" y="2590800"/>
          <a:ext cx="5686425" cy="771144"/>
        </p:xfrm>
        <a:graphic>
          <a:graphicData uri="http://schemas.openxmlformats.org/drawingml/2006/table">
            <a:tbl>
              <a:tblPr>
                <a:tableStyleId>{5DA37D80-6434-44D0-A028-1B22A696006F}</a:tableStyleId>
              </a:tblPr>
              <a:tblGrid>
                <a:gridCol w="826041"/>
                <a:gridCol w="971703"/>
                <a:gridCol w="972326"/>
                <a:gridCol w="971703"/>
                <a:gridCol w="972326"/>
                <a:gridCol w="972326"/>
              </a:tblGrid>
              <a:tr h="0">
                <a:tc>
                  <a:txBody>
                    <a:bodyPr/>
                    <a:lstStyle/>
                    <a:p>
                      <a:pPr indent="21590" algn="ctr">
                        <a:lnSpc>
                          <a:spcPct val="115000"/>
                        </a:lnSpc>
                        <a:spcAft>
                          <a:spcPts val="1000"/>
                        </a:spcAft>
                      </a:pPr>
                      <a:r>
                        <a:rPr lang="sr-Latn-CS" sz="1000" dirty="0" smtClean="0"/>
                        <a:t>Troškovi</a:t>
                      </a:r>
                      <a:endParaRPr lang="en-US" sz="1100" dirty="0">
                        <a:latin typeface="Calibri"/>
                        <a:ea typeface="Calibri"/>
                        <a:cs typeface="Times New Roman"/>
                      </a:endParaRPr>
                    </a:p>
                  </a:txBody>
                  <a:tcPr marL="68580" marR="68580" marT="0" marB="0"/>
                </a:tc>
                <a:tc>
                  <a:txBody>
                    <a:bodyPr/>
                    <a:lstStyle/>
                    <a:p>
                      <a:pPr indent="457200" algn="ctr">
                        <a:lnSpc>
                          <a:spcPct val="115000"/>
                        </a:lnSpc>
                        <a:spcAft>
                          <a:spcPts val="1000"/>
                        </a:spcAft>
                      </a:pPr>
                      <a:endParaRPr lang="en-US" sz="1100" dirty="0">
                        <a:latin typeface="Calibri"/>
                        <a:ea typeface="Calibri"/>
                        <a:cs typeface="Times New Roman"/>
                      </a:endParaRPr>
                    </a:p>
                  </a:txBody>
                  <a:tcPr marL="68580" marR="68580" marT="0" marB="0"/>
                </a:tc>
                <a:tc>
                  <a:txBody>
                    <a:bodyPr/>
                    <a:lstStyle/>
                    <a:p>
                      <a:pPr indent="457200" algn="ctr">
                        <a:lnSpc>
                          <a:spcPct val="115000"/>
                        </a:lnSpc>
                        <a:spcAft>
                          <a:spcPts val="1000"/>
                        </a:spcAft>
                      </a:pPr>
                      <a:endParaRPr lang="en-US" sz="1100" dirty="0">
                        <a:latin typeface="Calibri"/>
                        <a:ea typeface="Calibri"/>
                        <a:cs typeface="Times New Roman"/>
                      </a:endParaRPr>
                    </a:p>
                  </a:txBody>
                  <a:tcPr marL="68580" marR="68580" marT="0" marB="0"/>
                </a:tc>
                <a:tc>
                  <a:txBody>
                    <a:bodyPr/>
                    <a:lstStyle/>
                    <a:p>
                      <a:pPr indent="457200" algn="ctr">
                        <a:lnSpc>
                          <a:spcPct val="115000"/>
                        </a:lnSpc>
                        <a:spcAft>
                          <a:spcPts val="1000"/>
                        </a:spcAft>
                      </a:pPr>
                      <a:endParaRPr lang="en-US" sz="1100">
                        <a:latin typeface="Calibri"/>
                        <a:ea typeface="Calibri"/>
                        <a:cs typeface="Times New Roman"/>
                      </a:endParaRPr>
                    </a:p>
                  </a:txBody>
                  <a:tcPr marL="68580" marR="68580" marT="0" marB="0"/>
                </a:tc>
                <a:tc>
                  <a:txBody>
                    <a:bodyPr/>
                    <a:lstStyle/>
                    <a:p>
                      <a:pPr indent="457200" algn="ctr">
                        <a:lnSpc>
                          <a:spcPct val="115000"/>
                        </a:lnSpc>
                        <a:spcAft>
                          <a:spcPts val="1000"/>
                        </a:spcAft>
                      </a:pPr>
                      <a:endParaRPr lang="en-US" sz="1100">
                        <a:latin typeface="Calibri"/>
                        <a:ea typeface="Calibri"/>
                        <a:cs typeface="Times New Roman"/>
                      </a:endParaRPr>
                    </a:p>
                  </a:txBody>
                  <a:tcPr marL="68580" marR="68580" marT="0" marB="0"/>
                </a:tc>
                <a:tc>
                  <a:txBody>
                    <a:bodyPr/>
                    <a:lstStyle/>
                    <a:p>
                      <a:pPr indent="457200" algn="ctr">
                        <a:lnSpc>
                          <a:spcPct val="115000"/>
                        </a:lnSpc>
                        <a:spcAft>
                          <a:spcPts val="1000"/>
                        </a:spcAft>
                      </a:pPr>
                      <a:endParaRPr lang="en-US" sz="1100">
                        <a:latin typeface="Calibri"/>
                        <a:ea typeface="Calibri"/>
                        <a:cs typeface="Times New Roman"/>
                      </a:endParaRPr>
                    </a:p>
                  </a:txBody>
                  <a:tcPr marL="68580" marR="68580" marT="0" marB="0"/>
                </a:tc>
              </a:tr>
              <a:tr h="0">
                <a:tc>
                  <a:txBody>
                    <a:bodyPr/>
                    <a:lstStyle/>
                    <a:p>
                      <a:pPr indent="21590" algn="just">
                        <a:lnSpc>
                          <a:spcPct val="115000"/>
                        </a:lnSpc>
                        <a:spcAft>
                          <a:spcPts val="1000"/>
                        </a:spcAft>
                      </a:pPr>
                      <a:r>
                        <a:rPr lang="sr-Latn-CS" sz="1000" dirty="0" smtClean="0"/>
                        <a:t>Opcija</a:t>
                      </a:r>
                      <a:r>
                        <a:rPr lang="sr-Cyrl-CS" sz="1000" dirty="0" smtClean="0"/>
                        <a:t> </a:t>
                      </a:r>
                      <a:r>
                        <a:rPr lang="sr-Cyrl-CS" sz="1000" dirty="0"/>
                        <a:t>1</a:t>
                      </a:r>
                      <a:endParaRPr lang="en-U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r>
              <a:tr h="0">
                <a:tc>
                  <a:txBody>
                    <a:bodyPr/>
                    <a:lstStyle/>
                    <a:p>
                      <a:pPr indent="21590" algn="just">
                        <a:lnSpc>
                          <a:spcPct val="115000"/>
                        </a:lnSpc>
                        <a:spcAft>
                          <a:spcPts val="1000"/>
                        </a:spcAft>
                      </a:pPr>
                      <a:r>
                        <a:rPr lang="sr-Latn-CS" sz="1000" dirty="0" smtClean="0"/>
                        <a:t>Opcija </a:t>
                      </a:r>
                      <a:r>
                        <a:rPr lang="sr-Cyrl-CS" sz="1000" dirty="0" smtClean="0"/>
                        <a:t>2</a:t>
                      </a:r>
                      <a:endParaRPr lang="en-U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r>
              <a:tr h="0">
                <a:tc>
                  <a:txBody>
                    <a:bodyPr/>
                    <a:lstStyle/>
                    <a:p>
                      <a:pPr indent="21590" algn="just">
                        <a:lnSpc>
                          <a:spcPct val="115000"/>
                        </a:lnSpc>
                        <a:spcAft>
                          <a:spcPts val="1000"/>
                        </a:spcAft>
                      </a:pPr>
                      <a:r>
                        <a:rPr lang="sr-Latn-CS" sz="1000" dirty="0" smtClean="0"/>
                        <a:t>Opcija</a:t>
                      </a:r>
                      <a:r>
                        <a:rPr lang="sr-Cyrl-CS" sz="1000" dirty="0" smtClean="0"/>
                        <a:t> </a:t>
                      </a:r>
                      <a:r>
                        <a:rPr lang="sr-Cyrl-CS" sz="1000" dirty="0"/>
                        <a:t>3</a:t>
                      </a:r>
                      <a:endParaRPr lang="en-U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nvGraphicFramePr>
        <p:xfrm>
          <a:off x="1600200" y="4876800"/>
          <a:ext cx="5791199" cy="771144"/>
        </p:xfrm>
        <a:graphic>
          <a:graphicData uri="http://schemas.openxmlformats.org/drawingml/2006/table">
            <a:tbl>
              <a:tblPr>
                <a:tableStyleId>{5DA37D80-6434-44D0-A028-1B22A696006F}</a:tableStyleId>
              </a:tblPr>
              <a:tblGrid>
                <a:gridCol w="841261"/>
                <a:gridCol w="2474969"/>
                <a:gridCol w="2474969"/>
              </a:tblGrid>
              <a:tr h="0">
                <a:tc>
                  <a:txBody>
                    <a:bodyPr/>
                    <a:lstStyle/>
                    <a:p>
                      <a:pPr indent="457200" algn="ctr">
                        <a:lnSpc>
                          <a:spcPct val="115000"/>
                        </a:lnSpc>
                        <a:spcAft>
                          <a:spcPts val="1000"/>
                        </a:spcAft>
                      </a:pPr>
                      <a:endParaRPr lang="en-US" sz="1100" dirty="0">
                        <a:latin typeface="Calibri"/>
                        <a:ea typeface="Calibri"/>
                        <a:cs typeface="Times New Roman"/>
                      </a:endParaRPr>
                    </a:p>
                  </a:txBody>
                  <a:tcPr marL="68580" marR="68580" marT="0" marB="0"/>
                </a:tc>
                <a:tc>
                  <a:txBody>
                    <a:bodyPr/>
                    <a:lstStyle/>
                    <a:p>
                      <a:pPr indent="457200" algn="ctr">
                        <a:lnSpc>
                          <a:spcPct val="115000"/>
                        </a:lnSpc>
                        <a:spcAft>
                          <a:spcPts val="1000"/>
                        </a:spcAft>
                      </a:pPr>
                      <a:r>
                        <a:rPr lang="sr-Latn-CS" sz="1000" dirty="0" smtClean="0"/>
                        <a:t>Prednost</a:t>
                      </a:r>
                      <a:endParaRPr lang="en-US" sz="1100" dirty="0">
                        <a:latin typeface="Calibri"/>
                        <a:ea typeface="Calibri"/>
                        <a:cs typeface="Times New Roman"/>
                      </a:endParaRPr>
                    </a:p>
                  </a:txBody>
                  <a:tcPr marL="68580" marR="68580" marT="0" marB="0"/>
                </a:tc>
                <a:tc>
                  <a:txBody>
                    <a:bodyPr/>
                    <a:lstStyle/>
                    <a:p>
                      <a:pPr indent="457200" algn="ctr">
                        <a:lnSpc>
                          <a:spcPct val="115000"/>
                        </a:lnSpc>
                        <a:spcAft>
                          <a:spcPts val="1000"/>
                        </a:spcAft>
                      </a:pPr>
                      <a:r>
                        <a:rPr lang="sr-Latn-CS" sz="1000" dirty="0" smtClean="0"/>
                        <a:t>Nedostaci</a:t>
                      </a:r>
                      <a:endParaRPr lang="en-US" sz="1100" dirty="0">
                        <a:latin typeface="Calibri"/>
                        <a:ea typeface="Calibri"/>
                        <a:cs typeface="Times New Roman"/>
                      </a:endParaRPr>
                    </a:p>
                  </a:txBody>
                  <a:tcPr marL="68580" marR="68580" marT="0" marB="0"/>
                </a:tc>
              </a:tr>
              <a:tr h="0">
                <a:tc>
                  <a:txBody>
                    <a:bodyPr/>
                    <a:lstStyle/>
                    <a:p>
                      <a:pPr indent="21590" algn="just">
                        <a:lnSpc>
                          <a:spcPct val="115000"/>
                        </a:lnSpc>
                        <a:spcAft>
                          <a:spcPts val="1000"/>
                        </a:spcAft>
                      </a:pPr>
                      <a:r>
                        <a:rPr lang="sr-Latn-CS" sz="1000" dirty="0" smtClean="0"/>
                        <a:t>Opcija</a:t>
                      </a:r>
                      <a:r>
                        <a:rPr lang="sr-Cyrl-CS" sz="1000" dirty="0" smtClean="0"/>
                        <a:t> </a:t>
                      </a:r>
                      <a:r>
                        <a:rPr lang="sr-Cyrl-CS" sz="1000" dirty="0"/>
                        <a:t>1</a:t>
                      </a:r>
                      <a:endParaRPr lang="en-U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r>
              <a:tr h="0">
                <a:tc>
                  <a:txBody>
                    <a:bodyPr/>
                    <a:lstStyle/>
                    <a:p>
                      <a:pPr indent="21590" algn="just">
                        <a:lnSpc>
                          <a:spcPct val="115000"/>
                        </a:lnSpc>
                        <a:spcAft>
                          <a:spcPts val="1000"/>
                        </a:spcAft>
                      </a:pPr>
                      <a:r>
                        <a:rPr lang="sr-Latn-CS" sz="1000" dirty="0" smtClean="0"/>
                        <a:t>Opcija </a:t>
                      </a:r>
                      <a:r>
                        <a:rPr lang="sr-Cyrl-CS" sz="1000" dirty="0" smtClean="0"/>
                        <a:t>2</a:t>
                      </a:r>
                      <a:endParaRPr lang="en-U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r>
              <a:tr h="0">
                <a:tc>
                  <a:txBody>
                    <a:bodyPr/>
                    <a:lstStyle/>
                    <a:p>
                      <a:pPr indent="21590" algn="just">
                        <a:lnSpc>
                          <a:spcPct val="115000"/>
                        </a:lnSpc>
                        <a:spcAft>
                          <a:spcPts val="1000"/>
                        </a:spcAft>
                      </a:pPr>
                      <a:r>
                        <a:rPr lang="sr-Latn-CS" sz="1000" dirty="0" smtClean="0"/>
                        <a:t>Opcija</a:t>
                      </a:r>
                      <a:r>
                        <a:rPr lang="sr-Cyrl-CS" sz="1000" dirty="0" smtClean="0"/>
                        <a:t> </a:t>
                      </a:r>
                      <a:r>
                        <a:rPr lang="sr-Cyrl-CS" sz="1000" dirty="0"/>
                        <a:t>3</a:t>
                      </a:r>
                      <a:endParaRPr lang="en-US" sz="1100" dirty="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a:latin typeface="Calibri"/>
                        <a:ea typeface="Calibri"/>
                        <a:cs typeface="Times New Roman"/>
                      </a:endParaRPr>
                    </a:p>
                  </a:txBody>
                  <a:tcPr marL="68580" marR="68580" marT="0" marB="0"/>
                </a:tc>
                <a:tc>
                  <a:txBody>
                    <a:bodyPr/>
                    <a:lstStyle/>
                    <a:p>
                      <a:pPr indent="457200" algn="just">
                        <a:lnSpc>
                          <a:spcPct val="115000"/>
                        </a:lnSpc>
                        <a:spcAft>
                          <a:spcPts val="1000"/>
                        </a:spcAft>
                      </a:pPr>
                      <a:endParaRPr lang="sr-Cyrl-CS" sz="1100" dirty="0">
                        <a:latin typeface="Calibri"/>
                        <a:ea typeface="Calibri"/>
                        <a:cs typeface="Times New Roman"/>
                      </a:endParaRPr>
                    </a:p>
                  </a:txBody>
                  <a:tcPr marL="68580" marR="68580"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BA"/>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Procjena </a:t>
            </a:r>
            <a:r>
              <a:rPr lang="hr-BA" dirty="0" err="1" smtClean="0"/>
              <a:t>uticaja</a:t>
            </a:r>
            <a:r>
              <a:rPr lang="hr-BA" dirty="0" smtClean="0"/>
              <a:t> </a:t>
            </a:r>
            <a:endParaRPr lang="hr-BA" dirty="0"/>
          </a:p>
        </p:txBody>
      </p:sp>
      <p:sp>
        <p:nvSpPr>
          <p:cNvPr id="3" name="Content Placeholder 2"/>
          <p:cNvSpPr>
            <a:spLocks noGrp="1"/>
          </p:cNvSpPr>
          <p:nvPr>
            <p:ph idx="1"/>
          </p:nvPr>
        </p:nvSpPr>
        <p:spPr/>
        <p:txBody>
          <a:bodyPr>
            <a:normAutofit/>
          </a:bodyPr>
          <a:lstStyle/>
          <a:p>
            <a:r>
              <a:rPr lang="hr-BA" dirty="0" smtClean="0"/>
              <a:t>Brojni su </a:t>
            </a:r>
            <a:r>
              <a:rPr lang="hr-BA" dirty="0" err="1" smtClean="0"/>
              <a:t>uticaji</a:t>
            </a:r>
            <a:r>
              <a:rPr lang="hr-BA" dirty="0" smtClean="0"/>
              <a:t> koji opredjeljuju proces PU. </a:t>
            </a:r>
          </a:p>
          <a:p>
            <a:pPr>
              <a:buNone/>
            </a:pPr>
            <a:endParaRPr lang="hr-BA" dirty="0" smtClean="0"/>
          </a:p>
          <a:p>
            <a:r>
              <a:rPr lang="hr-BA" dirty="0" smtClean="0"/>
              <a:t>Oni se generalno svode na:</a:t>
            </a:r>
          </a:p>
          <a:p>
            <a:pPr lvl="1"/>
            <a:r>
              <a:rPr lang="hr-BA" dirty="0" smtClean="0"/>
              <a:t> ekonomske, fiskalne, socijalne i okolišne.</a:t>
            </a:r>
          </a:p>
          <a:p>
            <a:endParaRPr lang="hr-BA" dirty="0" smtClean="0"/>
          </a:p>
          <a:p>
            <a:pPr>
              <a:buNone/>
            </a:pPr>
            <a:endParaRPr lang="hr-BA"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Propisi koji imaju fiskalni učinak</a:t>
            </a:r>
            <a:endParaRPr lang="hr-BA" dirty="0"/>
          </a:p>
        </p:txBody>
      </p:sp>
      <p:sp>
        <p:nvSpPr>
          <p:cNvPr id="3" name="Content Placeholder 2"/>
          <p:cNvSpPr>
            <a:spLocks noGrp="1"/>
          </p:cNvSpPr>
          <p:nvPr>
            <p:ph idx="1"/>
          </p:nvPr>
        </p:nvSpPr>
        <p:spPr/>
        <p:txBody>
          <a:bodyPr>
            <a:normAutofit fontScale="77500" lnSpcReduction="20000"/>
          </a:bodyPr>
          <a:lstStyle/>
          <a:p>
            <a:r>
              <a:rPr lang="hr-BA" dirty="0" smtClean="0"/>
              <a:t>a) propisi koji se odnose na prihode i primitke, rashode i izdatke za tekuću budžetsku godinu i</a:t>
            </a:r>
          </a:p>
          <a:p>
            <a:r>
              <a:rPr lang="hr-BA" dirty="0" smtClean="0"/>
              <a:t>naredne dvije godine,</a:t>
            </a:r>
          </a:p>
          <a:p>
            <a:r>
              <a:rPr lang="hr-BA" dirty="0" smtClean="0"/>
              <a:t>b) propisi koji se odnose na promjene u rashodima, izdacima, prihodima i primicima,</a:t>
            </a:r>
          </a:p>
          <a:p>
            <a:r>
              <a:rPr lang="pl-PL" dirty="0" smtClean="0"/>
              <a:t>c) propisi koji se odnose na promjene u broju zaposlenih,</a:t>
            </a:r>
          </a:p>
          <a:p>
            <a:r>
              <a:rPr lang="hr-BA" dirty="0" smtClean="0"/>
              <a:t>d) propisi koji uvode obaveze za budžet (</a:t>
            </a:r>
            <a:r>
              <a:rPr lang="hr-BA" dirty="0" err="1" smtClean="0"/>
              <a:t>jemstva</a:t>
            </a:r>
            <a:r>
              <a:rPr lang="hr-BA" dirty="0" smtClean="0"/>
              <a:t> i slično),</a:t>
            </a:r>
          </a:p>
          <a:p>
            <a:r>
              <a:rPr lang="hr-BA" dirty="0" smtClean="0"/>
              <a:t>e) propisi koji uvode obaveze za druge budžete i nivoe vlasti (budžetske i </a:t>
            </a:r>
            <a:r>
              <a:rPr lang="hr-BA" dirty="0" err="1" smtClean="0"/>
              <a:t>vanbudžetske</a:t>
            </a:r>
            <a:r>
              <a:rPr lang="hr-BA" dirty="0" smtClean="0"/>
              <a:t> korisnike,</a:t>
            </a:r>
          </a:p>
          <a:p>
            <a:r>
              <a:rPr lang="hr-BA" dirty="0" smtClean="0"/>
              <a:t>kao i </a:t>
            </a:r>
            <a:r>
              <a:rPr lang="hr-BA" dirty="0" err="1" smtClean="0"/>
              <a:t>vanbudžetske</a:t>
            </a:r>
            <a:r>
              <a:rPr lang="hr-BA" dirty="0" smtClean="0"/>
              <a:t> fondove),</a:t>
            </a:r>
          </a:p>
          <a:p>
            <a:r>
              <a:rPr lang="pt-BR" dirty="0" smtClean="0"/>
              <a:t>f) propisi koji se odnose na izvore i metode osiguranja sredstava i</a:t>
            </a:r>
          </a:p>
          <a:p>
            <a:r>
              <a:rPr lang="hr-BA" dirty="0" smtClean="0"/>
              <a:t>g) propisi koji se odnose na druge fiskalne učinke, ukoliko se procjenjuju značajnim.</a:t>
            </a:r>
            <a:endParaRPr lang="hr-B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Propisi koji imaju ekonomski učinak</a:t>
            </a:r>
            <a:endParaRPr lang="hr-BA" dirty="0"/>
          </a:p>
        </p:txBody>
      </p:sp>
      <p:sp>
        <p:nvSpPr>
          <p:cNvPr id="3" name="Content Placeholder 2"/>
          <p:cNvSpPr>
            <a:spLocks noGrp="1"/>
          </p:cNvSpPr>
          <p:nvPr>
            <p:ph idx="1"/>
          </p:nvPr>
        </p:nvSpPr>
        <p:spPr/>
        <p:txBody>
          <a:bodyPr>
            <a:normAutofit fontScale="55000" lnSpcReduction="20000"/>
          </a:bodyPr>
          <a:lstStyle/>
          <a:p>
            <a:r>
              <a:rPr lang="hr-BA" dirty="0" smtClean="0"/>
              <a:t>a) propisi koji se odnose na konkurentnost privrede i priliv investicija,</a:t>
            </a:r>
          </a:p>
          <a:p>
            <a:r>
              <a:rPr lang="pl-PL" dirty="0" smtClean="0"/>
              <a:t>b) propisi koji se odnose na privredni rast,</a:t>
            </a:r>
          </a:p>
          <a:p>
            <a:r>
              <a:rPr lang="pl-PL" dirty="0" smtClean="0"/>
              <a:t>c) propisi koji se odnose na održivost okoliša,</a:t>
            </a:r>
          </a:p>
          <a:p>
            <a:r>
              <a:rPr lang="hr-BA" dirty="0" smtClean="0"/>
              <a:t>d) propisi koji se odnose na postizanje ciljeva društvenog razvoja,</a:t>
            </a:r>
          </a:p>
          <a:p>
            <a:r>
              <a:rPr lang="pl-PL" dirty="0" smtClean="0"/>
              <a:t>e) propisi koji se odnose na regionalni razvoj i razvoj posebnih sektora,</a:t>
            </a:r>
          </a:p>
          <a:p>
            <a:r>
              <a:rPr lang="pl-PL" dirty="0" smtClean="0"/>
              <a:t>f) propisi koji se odnose na makroekonomsko okruženje,</a:t>
            </a:r>
          </a:p>
          <a:p>
            <a:r>
              <a:rPr lang="pl-PL" dirty="0" smtClean="0"/>
              <a:t>g) propisi koji se odnose na tržišnu konkurentnost,</a:t>
            </a:r>
          </a:p>
          <a:p>
            <a:r>
              <a:rPr lang="pl-PL" dirty="0" smtClean="0"/>
              <a:t>h) propisi koji se odnose na zapošljavanje u privrednim subjektima,</a:t>
            </a:r>
          </a:p>
          <a:p>
            <a:r>
              <a:rPr lang="hr-BA" dirty="0" smtClean="0"/>
              <a:t>i) propisi koji se odnose na investicije vezane za poslovanje privrednih subjekata,</a:t>
            </a:r>
          </a:p>
          <a:p>
            <a:r>
              <a:rPr lang="hr-BA" dirty="0" smtClean="0"/>
              <a:t>j) propisi koji se odnose na operativne troškove i poslovanje privrednih subjekata,</a:t>
            </a:r>
          </a:p>
          <a:p>
            <a:r>
              <a:rPr lang="hr-BA" dirty="0" smtClean="0"/>
              <a:t>k) propisi koji se odnose na nove ili izmjene postojećih administrativnih troškova za privredne</a:t>
            </a:r>
          </a:p>
          <a:p>
            <a:r>
              <a:rPr lang="vi-VN" dirty="0" smtClean="0"/>
              <a:t>subjekte i građane,</a:t>
            </a:r>
          </a:p>
          <a:p>
            <a:r>
              <a:rPr lang="hr-BA" dirty="0" smtClean="0"/>
              <a:t>l) propisi koji se odnose na stvaranje novih javnih ovlaštenja,</a:t>
            </a:r>
          </a:p>
          <a:p>
            <a:r>
              <a:rPr lang="hr-BA" dirty="0" smtClean="0"/>
              <a:t>m) propisi koji se odnose na imovinska prava i</a:t>
            </a:r>
          </a:p>
          <a:p>
            <a:r>
              <a:rPr lang="hr-BA" dirty="0" smtClean="0"/>
              <a:t>n) propisi koji se odnose na druge ekonomske učinke, ukoliko se procjenjuju značajnim.</a:t>
            </a:r>
            <a:endParaRPr lang="hr-B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Propisi koji imaju socijalni učinak </a:t>
            </a:r>
            <a:endParaRPr lang="hr-BA" dirty="0"/>
          </a:p>
        </p:txBody>
      </p:sp>
      <p:sp>
        <p:nvSpPr>
          <p:cNvPr id="3" name="Content Placeholder 2"/>
          <p:cNvSpPr>
            <a:spLocks noGrp="1"/>
          </p:cNvSpPr>
          <p:nvPr>
            <p:ph idx="1"/>
          </p:nvPr>
        </p:nvSpPr>
        <p:spPr/>
        <p:txBody>
          <a:bodyPr>
            <a:normAutofit fontScale="55000" lnSpcReduction="20000"/>
          </a:bodyPr>
          <a:lstStyle/>
          <a:p>
            <a:r>
              <a:rPr lang="pl-PL" dirty="0" smtClean="0"/>
              <a:t>a) propisi koji se odnose na zaposlenost i tržište rada,</a:t>
            </a:r>
          </a:p>
          <a:p>
            <a:r>
              <a:rPr lang="hr-BA" dirty="0" smtClean="0"/>
              <a:t>b) propisi koji se odnose na norme i prava vezana uz </a:t>
            </a:r>
            <a:r>
              <a:rPr lang="hr-BA" dirty="0" err="1" smtClean="0"/>
              <a:t>kvalitet</a:t>
            </a:r>
            <a:r>
              <a:rPr lang="hr-BA" dirty="0" smtClean="0"/>
              <a:t> radnog mjesta,</a:t>
            </a:r>
          </a:p>
          <a:p>
            <a:r>
              <a:rPr lang="hr-BA" dirty="0" smtClean="0"/>
              <a:t>c) propisi koji se odnose na socijalnu uključenost i zaštitu posebno ranjivih društvenih grupa ili</a:t>
            </a:r>
          </a:p>
          <a:p>
            <a:r>
              <a:rPr lang="hr-BA" dirty="0" smtClean="0"/>
              <a:t>pojedinaca,</a:t>
            </a:r>
          </a:p>
          <a:p>
            <a:r>
              <a:rPr lang="pl-PL" dirty="0" smtClean="0"/>
              <a:t>d) propisi koji se odnose na jednakost u tretmanu i mogućnostima, te zabranu diskriminacije,</a:t>
            </a:r>
          </a:p>
          <a:p>
            <a:r>
              <a:rPr lang="hr-BA" dirty="0" smtClean="0"/>
              <a:t>e) propisi koji se odnose na privatnost i porodični život,</a:t>
            </a:r>
          </a:p>
          <a:p>
            <a:r>
              <a:rPr lang="hr-BA" dirty="0" smtClean="0"/>
              <a:t>f) propisi koji se odnose na zaštitu ili izloženost ličnih podataka pojedinca,</a:t>
            </a:r>
          </a:p>
          <a:p>
            <a:r>
              <a:rPr lang="pl-PL" dirty="0" smtClean="0"/>
              <a:t>g) propisi koji se odnose na javno zdravlje,</a:t>
            </a:r>
          </a:p>
          <a:p>
            <a:r>
              <a:rPr lang="hr-BA" dirty="0" smtClean="0"/>
              <a:t>h) propisi koji se odnose na pristup socijalnoj zaštiti, zdravstvenim i obrazovnim sistemima i</a:t>
            </a:r>
          </a:p>
          <a:p>
            <a:r>
              <a:rPr lang="hr-BA" dirty="0" smtClean="0"/>
              <a:t>posljedice za njih,</a:t>
            </a:r>
          </a:p>
          <a:p>
            <a:r>
              <a:rPr lang="hr-BA" dirty="0" smtClean="0"/>
              <a:t>i) propisi koji se odnose na kriminal i terorizam,</a:t>
            </a:r>
          </a:p>
          <a:p>
            <a:r>
              <a:rPr lang="pl-PL" dirty="0" smtClean="0"/>
              <a:t>j) propisi koji se odnose na korupciju i sukob interesa,</a:t>
            </a:r>
          </a:p>
          <a:p>
            <a:r>
              <a:rPr lang="pl-PL" dirty="0" smtClean="0"/>
              <a:t>k) propisi koji se odnose na javnu sigurnost i kriminal,</a:t>
            </a:r>
          </a:p>
          <a:p>
            <a:r>
              <a:rPr lang="pl-PL" dirty="0" smtClean="0"/>
              <a:t>l) propisi koji se odnose na odbranu,</a:t>
            </a:r>
          </a:p>
          <a:p>
            <a:r>
              <a:rPr lang="pl-PL" dirty="0" smtClean="0"/>
              <a:t>m) propisi koji se odnose na kulturu,</a:t>
            </a:r>
            <a:endParaRPr lang="hr-B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Propisi koji imaju socijalni učinak (nastavak)</a:t>
            </a:r>
            <a:endParaRPr lang="hr-BA" dirty="0"/>
          </a:p>
        </p:txBody>
      </p:sp>
      <p:sp>
        <p:nvSpPr>
          <p:cNvPr id="3" name="Content Placeholder 2"/>
          <p:cNvSpPr>
            <a:spLocks noGrp="1"/>
          </p:cNvSpPr>
          <p:nvPr>
            <p:ph idx="1"/>
          </p:nvPr>
        </p:nvSpPr>
        <p:spPr/>
        <p:txBody>
          <a:bodyPr>
            <a:normAutofit fontScale="77500" lnSpcReduction="20000"/>
          </a:bodyPr>
          <a:lstStyle/>
          <a:p>
            <a:r>
              <a:rPr lang="vi-VN" dirty="0" smtClean="0"/>
              <a:t>n) propisi u cilju usklađivanja sa pravnim nasljeđem EU,</a:t>
            </a:r>
          </a:p>
          <a:p>
            <a:r>
              <a:rPr lang="vi-VN" dirty="0" smtClean="0"/>
              <a:t>o) propisi u cilju ispunjavanja obaveza koje proizlaze iz drugih međunarodnih sporazuma i</a:t>
            </a:r>
          </a:p>
          <a:p>
            <a:r>
              <a:rPr lang="hr-BA" dirty="0" smtClean="0"/>
              <a:t>konvencija,</a:t>
            </a:r>
          </a:p>
          <a:p>
            <a:r>
              <a:rPr lang="hr-BA" dirty="0" smtClean="0"/>
              <a:t>p) propisi kojima se ograničavaju ili proširuju mogućnosti </a:t>
            </a:r>
            <a:r>
              <a:rPr lang="hr-BA" dirty="0" err="1" smtClean="0"/>
              <a:t>sticanja</a:t>
            </a:r>
            <a:r>
              <a:rPr lang="hr-BA" dirty="0" smtClean="0"/>
              <a:t>, ili vršenja prava,</a:t>
            </a:r>
          </a:p>
          <a:p>
            <a:r>
              <a:rPr lang="pt-BR" dirty="0" smtClean="0"/>
              <a:t>q) propisi kojima se utiče na glasačka prava,</a:t>
            </a:r>
          </a:p>
          <a:p>
            <a:r>
              <a:rPr lang="hr-BA" dirty="0" smtClean="0"/>
              <a:t>r) propisi kojima se utiče na prava u pogledu državljanstva ili prava stranaca koji borave u BiH,</a:t>
            </a:r>
          </a:p>
          <a:p>
            <a:r>
              <a:rPr lang="hr-BA" dirty="0" smtClean="0"/>
              <a:t>s) propisi kojima se utiče na ostvarivanje sudske i drugih oblika pravne zaštite,</a:t>
            </a:r>
          </a:p>
          <a:p>
            <a:r>
              <a:rPr lang="hr-BA" dirty="0" smtClean="0"/>
              <a:t>t) propisi kojima se mijenjaju pravna načela iz prošlosti i</a:t>
            </a:r>
          </a:p>
          <a:p>
            <a:r>
              <a:rPr lang="pl-PL" dirty="0" smtClean="0"/>
              <a:t>u) propisi koji se odnose na druge socijalne učinke, ukoliko se procjenjuju značajnim.</a:t>
            </a:r>
            <a:endParaRPr lang="hr-BA"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Propisi koji imaju </a:t>
            </a:r>
            <a:r>
              <a:rPr lang="hr-BA" dirty="0" err="1" smtClean="0"/>
              <a:t>uticaj</a:t>
            </a:r>
            <a:r>
              <a:rPr lang="hr-BA" dirty="0" smtClean="0"/>
              <a:t> na okoliš </a:t>
            </a:r>
            <a:endParaRPr lang="hr-BA" dirty="0"/>
          </a:p>
        </p:txBody>
      </p:sp>
      <p:sp>
        <p:nvSpPr>
          <p:cNvPr id="3" name="Content Placeholder 2"/>
          <p:cNvSpPr>
            <a:spLocks noGrp="1"/>
          </p:cNvSpPr>
          <p:nvPr>
            <p:ph idx="1"/>
          </p:nvPr>
        </p:nvSpPr>
        <p:spPr/>
        <p:txBody>
          <a:bodyPr>
            <a:normAutofit fontScale="62500" lnSpcReduction="20000"/>
          </a:bodyPr>
          <a:lstStyle/>
          <a:p>
            <a:r>
              <a:rPr lang="pl-PL" dirty="0" smtClean="0"/>
              <a:t>a) propisi koji se odnose na klimu,</a:t>
            </a:r>
          </a:p>
          <a:p>
            <a:r>
              <a:rPr lang="pl-PL" dirty="0" smtClean="0"/>
              <a:t>b) propisi koji se odnose na kvalitet zraka,</a:t>
            </a:r>
          </a:p>
          <a:p>
            <a:r>
              <a:rPr lang="sv-SE" dirty="0" smtClean="0"/>
              <a:t>c) propisi koji se odnose na kvalitet vode, mora i vodnih resursa,</a:t>
            </a:r>
          </a:p>
          <a:p>
            <a:r>
              <a:rPr lang="hr-BA" dirty="0" smtClean="0"/>
              <a:t>d) propisi koji se odnose na </a:t>
            </a:r>
            <a:r>
              <a:rPr lang="hr-BA" dirty="0" err="1" smtClean="0"/>
              <a:t>kvalitet</a:t>
            </a:r>
            <a:r>
              <a:rPr lang="hr-BA" dirty="0" smtClean="0"/>
              <a:t> zemljišta i resursa,</a:t>
            </a:r>
          </a:p>
          <a:p>
            <a:r>
              <a:rPr lang="hr-BA" dirty="0" smtClean="0"/>
              <a:t>e) propisi koji se odnose na obnovljive i neobnovljive izvore energije,</a:t>
            </a:r>
          </a:p>
          <a:p>
            <a:r>
              <a:rPr lang="hr-BA" dirty="0" smtClean="0"/>
              <a:t>f) propisi koji se odnose na </a:t>
            </a:r>
            <a:r>
              <a:rPr lang="hr-BA" dirty="0" err="1" smtClean="0"/>
              <a:t>bioraznolikost</a:t>
            </a:r>
            <a:r>
              <a:rPr lang="hr-BA" dirty="0" smtClean="0"/>
              <a:t> (biljni i životinjski svijet) i pejzažnu raznolikost,</a:t>
            </a:r>
          </a:p>
          <a:p>
            <a:r>
              <a:rPr lang="pl-PL" dirty="0" smtClean="0"/>
              <a:t>g) propisi koji se odnose na upotrebu zemljišta,</a:t>
            </a:r>
          </a:p>
          <a:p>
            <a:r>
              <a:rPr lang="pl-PL" dirty="0" smtClean="0"/>
              <a:t>h) propisi koji se odnose na upravljanje otpadom,</a:t>
            </a:r>
          </a:p>
          <a:p>
            <a:r>
              <a:rPr lang="pl-PL" dirty="0" smtClean="0"/>
              <a:t>i) propisi koji se odnose na omjer, ili vjerovatnoću rizika za okoliš,</a:t>
            </a:r>
          </a:p>
          <a:p>
            <a:r>
              <a:rPr lang="hr-BA" dirty="0" smtClean="0"/>
              <a:t>j) propisi koji se odnose na </a:t>
            </a:r>
            <a:r>
              <a:rPr lang="hr-BA" dirty="0" err="1" smtClean="0"/>
              <a:t>uticaj</a:t>
            </a:r>
            <a:r>
              <a:rPr lang="hr-BA" dirty="0" smtClean="0"/>
              <a:t> aktivnosti privrednih subjekata na okoliš,</a:t>
            </a:r>
          </a:p>
          <a:p>
            <a:r>
              <a:rPr lang="hr-BA" dirty="0" smtClean="0"/>
              <a:t>k) propisi koji se odnose na zdravlje životinja i biljaka i sigurnost hrane i</a:t>
            </a:r>
          </a:p>
          <a:p>
            <a:r>
              <a:rPr lang="pl-PL" dirty="0" smtClean="0"/>
              <a:t>l) drugi očekivani učinci na okoliš, ukoliko se procjenjuju značajnim.</a:t>
            </a:r>
            <a:endParaRPr lang="hr-BA"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4. </a:t>
            </a:r>
            <a:r>
              <a:rPr lang="hr-BA" dirty="0" err="1" smtClean="0"/>
              <a:t>Sprovođenje</a:t>
            </a:r>
            <a:r>
              <a:rPr lang="hr-BA" dirty="0" smtClean="0"/>
              <a:t> konsultacija </a:t>
            </a:r>
            <a:endParaRPr lang="hr-BA" dirty="0"/>
          </a:p>
        </p:txBody>
      </p:sp>
      <p:sp>
        <p:nvSpPr>
          <p:cNvPr id="3" name="Content Placeholder 2"/>
          <p:cNvSpPr>
            <a:spLocks noGrp="1"/>
          </p:cNvSpPr>
          <p:nvPr>
            <p:ph idx="1"/>
          </p:nvPr>
        </p:nvSpPr>
        <p:spPr/>
        <p:txBody>
          <a:bodyPr>
            <a:normAutofit fontScale="92500" lnSpcReduction="10000"/>
          </a:bodyPr>
          <a:lstStyle/>
          <a:p>
            <a:r>
              <a:rPr lang="hr-BA" dirty="0" smtClean="0"/>
              <a:t>Konsultacije zainteresiranih predstavljaju izuzetno važan dio procesa PU. </a:t>
            </a:r>
          </a:p>
          <a:p>
            <a:r>
              <a:rPr lang="hr-BA" dirty="0" smtClean="0"/>
              <a:t>One služe da nam </a:t>
            </a:r>
            <a:r>
              <a:rPr lang="hr-BA" dirty="0" err="1" smtClean="0"/>
              <a:t>obezbijede</a:t>
            </a:r>
            <a:r>
              <a:rPr lang="hr-BA" dirty="0" smtClean="0"/>
              <a:t> sve neophodne i važne </a:t>
            </a:r>
            <a:r>
              <a:rPr lang="hr-BA" dirty="0" err="1" smtClean="0"/>
              <a:t>inpute</a:t>
            </a:r>
            <a:r>
              <a:rPr lang="hr-BA" dirty="0" smtClean="0"/>
              <a:t> za korake PU, kao što su: problem, ciljevi, alternative, </a:t>
            </a:r>
            <a:r>
              <a:rPr lang="hr-BA" dirty="0" err="1" smtClean="0"/>
              <a:t>uticaji</a:t>
            </a:r>
            <a:r>
              <a:rPr lang="hr-BA" dirty="0" smtClean="0"/>
              <a:t>, implementacija, </a:t>
            </a:r>
            <a:r>
              <a:rPr lang="hr-BA" dirty="0" err="1" smtClean="0"/>
              <a:t>monitoring</a:t>
            </a:r>
            <a:r>
              <a:rPr lang="hr-BA" dirty="0" smtClean="0"/>
              <a:t> </a:t>
            </a:r>
            <a:r>
              <a:rPr lang="hr-BA" dirty="0" err="1" smtClean="0"/>
              <a:t>itd</a:t>
            </a:r>
            <a:r>
              <a:rPr lang="hr-BA" dirty="0" smtClean="0"/>
              <a:t>. </a:t>
            </a:r>
          </a:p>
          <a:p>
            <a:r>
              <a:rPr lang="hr-BA" dirty="0" smtClean="0"/>
              <a:t>Ova faza (aktivnost) procesa PU prisutna je, kao i prethodna, u svim fazama i segmentima PU. </a:t>
            </a:r>
          </a:p>
          <a:p>
            <a:r>
              <a:rPr lang="hr-BA" dirty="0" smtClean="0"/>
              <a:t>Konsultacije nam omogućuju prikupljanje nedostajućih i potrebnih podataka, kao i kvalitetnu analizu te nam pomažu da ciljana populacija prihvati buduće predložene regulatorne reforme.</a:t>
            </a:r>
            <a:endParaRPr lang="hr-BA"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Glavne koristi konsultacija </a:t>
            </a:r>
            <a:endParaRPr lang="hr-BA" dirty="0"/>
          </a:p>
        </p:txBody>
      </p:sp>
      <p:sp>
        <p:nvSpPr>
          <p:cNvPr id="3" name="Content Placeholder 2"/>
          <p:cNvSpPr>
            <a:spLocks noGrp="1"/>
          </p:cNvSpPr>
          <p:nvPr>
            <p:ph idx="1"/>
          </p:nvPr>
        </p:nvSpPr>
        <p:spPr/>
        <p:txBody>
          <a:bodyPr>
            <a:normAutofit fontScale="62500" lnSpcReduction="20000"/>
          </a:bodyPr>
          <a:lstStyle/>
          <a:p>
            <a:r>
              <a:rPr lang="vi-VN" dirty="0" smtClean="0"/>
              <a:t>a) obezbjeđuju da cijeli regulatorni proces bude transparentan i nediskriminatoran,</a:t>
            </a:r>
          </a:p>
          <a:p>
            <a:r>
              <a:rPr lang="hr-BA" dirty="0" smtClean="0"/>
              <a:t>b) ekonomičnost i </a:t>
            </a:r>
            <a:r>
              <a:rPr lang="hr-BA" dirty="0" err="1" smtClean="0"/>
              <a:t>efikasanost</a:t>
            </a:r>
            <a:r>
              <a:rPr lang="hr-BA" dirty="0" smtClean="0"/>
              <a:t> procesa,</a:t>
            </a:r>
          </a:p>
          <a:p>
            <a:r>
              <a:rPr lang="hr-BA" dirty="0" smtClean="0"/>
              <a:t>c) jednostavan su i često jedini način da se dobiju specifične ili nedostajuće informacije i</a:t>
            </a:r>
          </a:p>
          <a:p>
            <a:r>
              <a:rPr lang="hr-BA" dirty="0" smtClean="0"/>
              <a:t>podaci,</a:t>
            </a:r>
          </a:p>
          <a:p>
            <a:r>
              <a:rPr lang="hr-BA" dirty="0" smtClean="0"/>
              <a:t>d) pomažu nam da saznamo kako subjekti koji su predmet regulacije, eksperti i druge</a:t>
            </a:r>
          </a:p>
          <a:p>
            <a:r>
              <a:rPr lang="vi-VN" dirty="0" smtClean="0"/>
              <a:t>zainteresirani učesnici gledaju i procjenjuju određene probleme i koje je njihovo mišljenje o</a:t>
            </a:r>
          </a:p>
          <a:p>
            <a:r>
              <a:rPr lang="hr-BA" dirty="0" smtClean="0"/>
              <a:t>mogućim regulatornim promjenama,</a:t>
            </a:r>
          </a:p>
          <a:p>
            <a:r>
              <a:rPr lang="hr-BA" dirty="0" smtClean="0"/>
              <a:t>e) doprinose jasnijem definiranju problema,</a:t>
            </a:r>
          </a:p>
          <a:p>
            <a:r>
              <a:rPr lang="hr-BA" dirty="0" smtClean="0"/>
              <a:t>f) doprinose boljem uvidu u moguće alternative i stvarne posljedice prijedloga propisa,</a:t>
            </a:r>
          </a:p>
          <a:p>
            <a:r>
              <a:rPr lang="vi-VN" dirty="0" smtClean="0"/>
              <a:t>g) smanjuju rizik od nepredviđenih negativnih posljedica (tzv. kontrola štete),</a:t>
            </a:r>
          </a:p>
          <a:p>
            <a:r>
              <a:rPr lang="hr-BA" dirty="0" smtClean="0"/>
              <a:t>h) </a:t>
            </a:r>
            <a:r>
              <a:rPr lang="hr-BA" dirty="0" err="1" smtClean="0"/>
              <a:t>omoguju</a:t>
            </a:r>
            <a:r>
              <a:rPr lang="hr-BA" dirty="0" smtClean="0"/>
              <a:t> </a:t>
            </a:r>
            <a:r>
              <a:rPr lang="hr-BA" dirty="0" err="1" smtClean="0"/>
              <a:t>sticanje</a:t>
            </a:r>
            <a:r>
              <a:rPr lang="hr-BA" dirty="0" smtClean="0"/>
              <a:t> šire podrške za regulatornu promjenu (reformu).</a:t>
            </a:r>
            <a:endParaRPr lang="hr-BA"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Konsultacije </a:t>
            </a:r>
            <a:endParaRPr lang="hr-BA" dirty="0"/>
          </a:p>
        </p:txBody>
      </p:sp>
      <p:sp>
        <p:nvSpPr>
          <p:cNvPr id="3" name="Content Placeholder 2"/>
          <p:cNvSpPr>
            <a:spLocks noGrp="1"/>
          </p:cNvSpPr>
          <p:nvPr>
            <p:ph idx="1"/>
          </p:nvPr>
        </p:nvSpPr>
        <p:spPr/>
        <p:txBody>
          <a:bodyPr>
            <a:normAutofit fontScale="70000" lnSpcReduction="20000"/>
          </a:bodyPr>
          <a:lstStyle/>
          <a:p>
            <a:r>
              <a:rPr lang="hr-BA" dirty="0" smtClean="0"/>
              <a:t>Proces konsultacija vitalni je dio PU i uključuje ove elemente: </a:t>
            </a:r>
          </a:p>
          <a:p>
            <a:pPr lvl="1"/>
            <a:r>
              <a:rPr lang="hr-BA" dirty="0" smtClean="0"/>
              <a:t>izradu specifičnih preporuka za konsultacije, </a:t>
            </a:r>
          </a:p>
          <a:p>
            <a:pPr lvl="1"/>
            <a:r>
              <a:rPr lang="hr-BA" dirty="0" smtClean="0"/>
              <a:t>objavljivanje rezultata konsultacija,</a:t>
            </a:r>
          </a:p>
          <a:p>
            <a:pPr lvl="1"/>
            <a:r>
              <a:rPr lang="hr-BA" dirty="0" smtClean="0"/>
              <a:t> specifične procedure konsultacija za specifične skupine zainteresiranih aktera (paneli s predstavnicima biznisa, ciljane skupine, anketiranje potrošača, test </a:t>
            </a:r>
            <a:r>
              <a:rPr lang="hr-BA" dirty="0" err="1" smtClean="0"/>
              <a:t>uticaja</a:t>
            </a:r>
            <a:r>
              <a:rPr lang="hr-BA" dirty="0" smtClean="0"/>
              <a:t> na </a:t>
            </a:r>
            <a:r>
              <a:rPr lang="hr-BA" dirty="0" err="1" smtClean="0"/>
              <a:t>spolove..</a:t>
            </a:r>
            <a:r>
              <a:rPr lang="hr-BA" dirty="0" smtClean="0"/>
              <a:t>. ), </a:t>
            </a:r>
          </a:p>
          <a:p>
            <a:pPr lvl="1"/>
            <a:r>
              <a:rPr lang="hr-BA" dirty="0" smtClean="0"/>
              <a:t>sistemsku ili epizodnu upotrebu </a:t>
            </a:r>
            <a:r>
              <a:rPr lang="hr-BA" dirty="0" err="1" smtClean="0"/>
              <a:t>interneta..</a:t>
            </a:r>
            <a:r>
              <a:rPr lang="hr-BA" dirty="0" smtClean="0"/>
              <a:t>. </a:t>
            </a:r>
          </a:p>
          <a:p>
            <a:pPr>
              <a:buNone/>
            </a:pPr>
            <a:endParaRPr lang="hr-BA" dirty="0" smtClean="0"/>
          </a:p>
          <a:p>
            <a:pPr>
              <a:buNone/>
            </a:pPr>
            <a:r>
              <a:rPr lang="hr-BA" dirty="0" smtClean="0"/>
              <a:t>U fazi deregulacije i u“kvantitativnom” okviru </a:t>
            </a:r>
            <a:r>
              <a:rPr lang="hr-BA" dirty="0" err="1" smtClean="0"/>
              <a:t>shvatanja</a:t>
            </a:r>
            <a:r>
              <a:rPr lang="hr-BA" dirty="0" smtClean="0"/>
              <a:t> regulatorne reforme taj element PU dominantno je usmjeren na konsultacije sa kompanijama i udruženjima koje predstavljaju poslovni sektor. </a:t>
            </a:r>
          </a:p>
          <a:p>
            <a:pPr>
              <a:buNone/>
            </a:pPr>
            <a:r>
              <a:rPr lang="hr-BA" dirty="0" smtClean="0"/>
              <a:t>Uključivanje civilnog </a:t>
            </a:r>
            <a:r>
              <a:rPr lang="vi-VN" dirty="0" smtClean="0"/>
              <a:t>društva postaje, također, nezaobilazno. No upravo taj mehanizam PU izuzetno je važan u politici bolje</a:t>
            </a:r>
            <a:r>
              <a:rPr lang="hr-BA" dirty="0" smtClean="0"/>
              <a:t> regulatorne prakse, u širem okviru, jer otvara regulatorni proces i drugim društvenim akterima.</a:t>
            </a:r>
            <a:endParaRPr lang="hr-BA"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5. Implementacija (primjena) opcija</a:t>
            </a:r>
            <a:endParaRPr lang="hr-BA" dirty="0"/>
          </a:p>
        </p:txBody>
      </p:sp>
      <p:sp>
        <p:nvSpPr>
          <p:cNvPr id="3" name="Content Placeholder 2"/>
          <p:cNvSpPr>
            <a:spLocks noGrp="1"/>
          </p:cNvSpPr>
          <p:nvPr>
            <p:ph idx="1"/>
          </p:nvPr>
        </p:nvSpPr>
        <p:spPr/>
        <p:txBody>
          <a:bodyPr>
            <a:normAutofit fontScale="92500" lnSpcReduction="20000"/>
          </a:bodyPr>
          <a:lstStyle/>
          <a:p>
            <a:r>
              <a:rPr lang="hr-BA" dirty="0" smtClean="0"/>
              <a:t>Kada se propis usvoji, regulatorna tijela koja su odgovorna za propis moraju da </a:t>
            </a:r>
            <a:r>
              <a:rPr lang="hr-BA" dirty="0" err="1" smtClean="0"/>
              <a:t>verifikuju</a:t>
            </a:r>
            <a:r>
              <a:rPr lang="hr-BA" dirty="0" smtClean="0"/>
              <a:t> </a:t>
            </a:r>
            <a:r>
              <a:rPr lang="hr-BA" dirty="0" err="1" smtClean="0"/>
              <a:t>da</a:t>
            </a:r>
            <a:r>
              <a:rPr lang="hr-BA" dirty="0" smtClean="0"/>
              <a:t> li propis </a:t>
            </a:r>
            <a:r>
              <a:rPr lang="vi-VN" dirty="0" smtClean="0"/>
              <a:t>proizvodi uticaje koji su bili predviđeni tokom procesa PU, kao i da li su postignuti postavljeni ciljevi. </a:t>
            </a:r>
            <a:endParaRPr lang="hr-BA" dirty="0" smtClean="0"/>
          </a:p>
          <a:p>
            <a:r>
              <a:rPr lang="vi-VN" dirty="0" smtClean="0"/>
              <a:t>Ako</a:t>
            </a:r>
            <a:r>
              <a:rPr lang="hr-BA" dirty="0" smtClean="0"/>
              <a:t> </a:t>
            </a:r>
            <a:r>
              <a:rPr lang="pl-PL" dirty="0" smtClean="0"/>
              <a:t>to nije slučaj, oni moraju da analiziraju da li je to rezultat regulatorne opcije koja je odabrana, slabe </a:t>
            </a:r>
            <a:r>
              <a:rPr lang="hr-BA" dirty="0" smtClean="0"/>
              <a:t>implementacije ili možda nedovoljne administrativne (stručne) osposobljenosti. </a:t>
            </a:r>
          </a:p>
          <a:p>
            <a:r>
              <a:rPr lang="hr-BA" dirty="0" smtClean="0"/>
              <a:t>Važno utvrditi tokom procesa PU na koji način će se sprovoditi </a:t>
            </a:r>
            <a:r>
              <a:rPr lang="hr-BA" dirty="0" err="1" smtClean="0"/>
              <a:t>monitoring</a:t>
            </a:r>
            <a:r>
              <a:rPr lang="hr-BA" dirty="0" smtClean="0"/>
              <a:t> i evaluacija i definirati osnovne indikatore po </a:t>
            </a:r>
            <a:r>
              <a:rPr lang="vi-VN" dirty="0" smtClean="0"/>
              <a:t>kojima će se mjeriti da li se ostvaruju glavni ciljevi utvrđeni tokom PU, te kada i na koji način će se izvršiti</a:t>
            </a:r>
            <a:r>
              <a:rPr lang="hr-BA" dirty="0" smtClean="0"/>
              <a:t> </a:t>
            </a:r>
            <a:r>
              <a:rPr lang="hr-BA" i="1" dirty="0" smtClean="0"/>
              <a:t>ex-post evaluacija.</a:t>
            </a:r>
            <a:endParaRPr lang="hr-B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Kada je potrebna procjena </a:t>
            </a:r>
            <a:r>
              <a:rPr lang="hr-BA" dirty="0" err="1" smtClean="0"/>
              <a:t>uticaja</a:t>
            </a:r>
            <a:r>
              <a:rPr lang="hr-BA" dirty="0" smtClean="0"/>
              <a:t> </a:t>
            </a:r>
            <a:endParaRPr lang="hr-BA" dirty="0"/>
          </a:p>
        </p:txBody>
      </p:sp>
      <p:sp>
        <p:nvSpPr>
          <p:cNvPr id="3" name="Content Placeholder 2"/>
          <p:cNvSpPr>
            <a:spLocks noGrp="1"/>
          </p:cNvSpPr>
          <p:nvPr>
            <p:ph idx="1"/>
          </p:nvPr>
        </p:nvSpPr>
        <p:spPr/>
        <p:txBody>
          <a:bodyPr>
            <a:normAutofit fontScale="70000" lnSpcReduction="20000"/>
          </a:bodyPr>
          <a:lstStyle/>
          <a:p>
            <a:r>
              <a:rPr lang="hr-BA" dirty="0" smtClean="0"/>
              <a:t>PU treba uvijek da se započne u najranijoj mogućoj fazi jer tek tada pomaže informiranje donositelja </a:t>
            </a:r>
            <a:r>
              <a:rPr lang="vi-VN" dirty="0" smtClean="0"/>
              <a:t>odluka o tome da li donositi određeni propis ili ne. </a:t>
            </a:r>
            <a:endParaRPr lang="hr-BA" dirty="0" smtClean="0"/>
          </a:p>
          <a:p>
            <a:r>
              <a:rPr lang="vi-VN" dirty="0" smtClean="0"/>
              <a:t>Često je odluka o donošenju propisa već donešena, a</a:t>
            </a:r>
            <a:r>
              <a:rPr lang="hr-BA" dirty="0" smtClean="0"/>
              <a:t> o ovoj tvrdnji u prilog govori činjenica o broju propisa koji se, na pojedinim nivoima vlasti u BiH, donose po hitnoj proceduri. </a:t>
            </a:r>
          </a:p>
          <a:p>
            <a:r>
              <a:rPr lang="hr-BA" dirty="0" smtClean="0"/>
              <a:t>Ovdje se PU fokusira na opcije unutar propisa, a ne na opciju da li donositi propis ili ne. </a:t>
            </a:r>
          </a:p>
          <a:p>
            <a:r>
              <a:rPr lang="hr-BA" dirty="0" smtClean="0"/>
              <a:t>Neki mogući izuzeci kada PU ne mora biti obavezna trebali bi se posebno odrediti te da to trebaju biti samo izuzeci. </a:t>
            </a:r>
          </a:p>
          <a:p>
            <a:r>
              <a:rPr lang="hr-BA" dirty="0" smtClean="0"/>
              <a:t>Nova bolja regulativa EU govori samo o slučajevima više sile i krizama tipa humanitarnih </a:t>
            </a:r>
            <a:r>
              <a:rPr lang="vi-VN" dirty="0" smtClean="0"/>
              <a:t>kriza, pandemija i sličnog. </a:t>
            </a:r>
            <a:endParaRPr lang="hr-BA" dirty="0" smtClean="0"/>
          </a:p>
          <a:p>
            <a:r>
              <a:rPr lang="vi-VN" dirty="0" smtClean="0"/>
              <a:t>Novi propis treba donositi prije svega kada određeni sektor nije uopće pravno</a:t>
            </a:r>
            <a:r>
              <a:rPr lang="hr-BA" dirty="0" smtClean="0"/>
              <a:t> </a:t>
            </a:r>
            <a:r>
              <a:rPr lang="vi-VN" dirty="0" smtClean="0"/>
              <a:t>uređen, potom kada su uočeni nedostaci koji su evidentni te oblasti koje trebaju biti usklađeni sa</a:t>
            </a:r>
            <a:r>
              <a:rPr lang="hr-BA" dirty="0" smtClean="0"/>
              <a:t> pravnom tečevinom EU.</a:t>
            </a:r>
            <a:endParaRPr lang="hr-BA"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2700" dirty="0" err="1" smtClean="0"/>
              <a:t>Glavna</a:t>
            </a:r>
            <a:r>
              <a:rPr lang="es-ES" sz="2700" dirty="0" smtClean="0"/>
              <a:t> </a:t>
            </a:r>
            <a:r>
              <a:rPr lang="es-ES" sz="2700" dirty="0" err="1" smtClean="0"/>
              <a:t>pitanja</a:t>
            </a:r>
            <a:r>
              <a:rPr lang="es-ES" sz="2700" dirty="0" smtClean="0"/>
              <a:t> </a:t>
            </a:r>
            <a:r>
              <a:rPr lang="es-ES" sz="2700" dirty="0" err="1" smtClean="0"/>
              <a:t>koja</a:t>
            </a:r>
            <a:r>
              <a:rPr lang="es-ES" sz="2700" dirty="0" smtClean="0"/>
              <a:t> se </a:t>
            </a:r>
            <a:r>
              <a:rPr lang="es-ES" sz="2700" dirty="0" err="1" smtClean="0"/>
              <a:t>postavljaju</a:t>
            </a:r>
            <a:r>
              <a:rPr lang="es-ES" sz="2700" dirty="0" smtClean="0"/>
              <a:t> u </a:t>
            </a:r>
            <a:r>
              <a:rPr lang="es-ES" sz="2700" dirty="0" err="1" smtClean="0"/>
              <a:t>vezi</a:t>
            </a:r>
            <a:r>
              <a:rPr lang="es-ES" sz="2700" dirty="0" smtClean="0"/>
              <a:t> </a:t>
            </a:r>
            <a:r>
              <a:rPr lang="es-ES" sz="2700" dirty="0" err="1" smtClean="0"/>
              <a:t>sa</a:t>
            </a:r>
            <a:r>
              <a:rPr lang="es-ES" sz="2700" dirty="0" smtClean="0"/>
              <a:t> </a:t>
            </a:r>
            <a:r>
              <a:rPr lang="es-ES" sz="2700" dirty="0" err="1" smtClean="0"/>
              <a:t>implementacijom</a:t>
            </a:r>
            <a:r>
              <a:rPr lang="es-ES" sz="2700" dirty="0" smtClean="0"/>
              <a:t> su</a:t>
            </a:r>
            <a:r>
              <a:rPr lang="es-ES" dirty="0" smtClean="0"/>
              <a:t/>
            </a:r>
            <a:br>
              <a:rPr lang="es-ES" dirty="0" smtClean="0"/>
            </a:br>
            <a:endParaRPr lang="hr-BA" dirty="0"/>
          </a:p>
        </p:txBody>
      </p:sp>
      <p:sp>
        <p:nvSpPr>
          <p:cNvPr id="3" name="Content Placeholder 2"/>
          <p:cNvSpPr>
            <a:spLocks noGrp="1"/>
          </p:cNvSpPr>
          <p:nvPr>
            <p:ph idx="1"/>
          </p:nvPr>
        </p:nvSpPr>
        <p:spPr/>
        <p:txBody>
          <a:bodyPr>
            <a:normAutofit fontScale="85000" lnSpcReduction="20000"/>
          </a:bodyPr>
          <a:lstStyle/>
          <a:p>
            <a:r>
              <a:rPr lang="hr-BA" dirty="0" smtClean="0"/>
              <a:t>a) kako će se implementirati preferirana opcija,</a:t>
            </a:r>
          </a:p>
          <a:p>
            <a:r>
              <a:rPr lang="pl-PL" dirty="0" smtClean="0"/>
              <a:t>b) ko je odgovoran za implementaciju te opcije,</a:t>
            </a:r>
          </a:p>
          <a:p>
            <a:r>
              <a:rPr lang="it-IT" dirty="0" smtClean="0"/>
              <a:t>c) </a:t>
            </a:r>
            <a:r>
              <a:rPr lang="it-IT" dirty="0" err="1" smtClean="0"/>
              <a:t>postoje</a:t>
            </a:r>
            <a:r>
              <a:rPr lang="it-IT" dirty="0" smtClean="0"/>
              <a:t> li i da li su </a:t>
            </a:r>
            <a:r>
              <a:rPr lang="it-IT" dirty="0" err="1" smtClean="0"/>
              <a:t>određeni</a:t>
            </a:r>
            <a:r>
              <a:rPr lang="it-IT" dirty="0" smtClean="0"/>
              <a:t> </a:t>
            </a:r>
            <a:r>
              <a:rPr lang="it-IT" dirty="0" err="1" smtClean="0"/>
              <a:t>prelazni</a:t>
            </a:r>
            <a:r>
              <a:rPr lang="it-IT" dirty="0" smtClean="0"/>
              <a:t> </a:t>
            </a:r>
            <a:r>
              <a:rPr lang="it-IT" dirty="0" err="1" smtClean="0"/>
              <a:t>aranžmani</a:t>
            </a:r>
            <a:r>
              <a:rPr lang="it-IT" dirty="0" smtClean="0"/>
              <a:t>,</a:t>
            </a:r>
          </a:p>
          <a:p>
            <a:r>
              <a:rPr lang="pl-PL" dirty="0" smtClean="0"/>
              <a:t>d) postoje li nadoknade i opterećenja,</a:t>
            </a:r>
          </a:p>
          <a:p>
            <a:r>
              <a:rPr lang="vi-VN" dirty="0" smtClean="0"/>
              <a:t>e) ko je odgovoran za sprovođenje, izrađivač PU, regulatori, ili treće strane (savjetnici, konsultanti</a:t>
            </a:r>
          </a:p>
          <a:p>
            <a:r>
              <a:rPr lang="hr-BA" dirty="0" err="1" smtClean="0"/>
              <a:t>itd</a:t>
            </a:r>
            <a:r>
              <a:rPr lang="hr-BA" dirty="0" smtClean="0"/>
              <a:t>.),</a:t>
            </a:r>
          </a:p>
          <a:p>
            <a:r>
              <a:rPr lang="hr-BA" dirty="0" smtClean="0"/>
              <a:t>f) u kojoj mjeri se očekuje postupanje u skladu sa preferiranom opcijom,</a:t>
            </a:r>
          </a:p>
          <a:p>
            <a:r>
              <a:rPr lang="hr-BA" dirty="0" smtClean="0"/>
              <a:t>g) da li su sankcije odgovarajuće i proporcionalne problemu i riziku,</a:t>
            </a:r>
          </a:p>
          <a:p>
            <a:r>
              <a:rPr lang="vi-VN" dirty="0" smtClean="0"/>
              <a:t>h) kako i kada će se uraditi </a:t>
            </a:r>
            <a:r>
              <a:rPr lang="vi-VN" i="1" dirty="0" smtClean="0"/>
              <a:t>ex-post analiza spovođenja preferirane opcije.</a:t>
            </a:r>
            <a:endParaRPr lang="hr-BA"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smtClean="0"/>
              <a:t>6. </a:t>
            </a:r>
            <a:r>
              <a:rPr lang="hr-BA" dirty="0" err="1" smtClean="0"/>
              <a:t>Monitoring</a:t>
            </a:r>
            <a:r>
              <a:rPr lang="hr-BA" dirty="0" smtClean="0"/>
              <a:t> sa </a:t>
            </a:r>
            <a:r>
              <a:rPr lang="hr-BA" i="1" dirty="0" smtClean="0"/>
              <a:t>ex post </a:t>
            </a:r>
            <a:r>
              <a:rPr lang="hr-BA" dirty="0" smtClean="0"/>
              <a:t>evaluacijom </a:t>
            </a:r>
            <a:endParaRPr lang="hr-BA" dirty="0"/>
          </a:p>
        </p:txBody>
      </p:sp>
      <p:sp>
        <p:nvSpPr>
          <p:cNvPr id="3" name="Content Placeholder 2"/>
          <p:cNvSpPr>
            <a:spLocks noGrp="1"/>
          </p:cNvSpPr>
          <p:nvPr>
            <p:ph idx="1"/>
          </p:nvPr>
        </p:nvSpPr>
        <p:spPr/>
        <p:txBody>
          <a:bodyPr>
            <a:normAutofit fontScale="85000" lnSpcReduction="20000"/>
          </a:bodyPr>
          <a:lstStyle/>
          <a:p>
            <a:r>
              <a:rPr lang="hr-BA" dirty="0" err="1" smtClean="0"/>
              <a:t>Monitoring</a:t>
            </a:r>
            <a:r>
              <a:rPr lang="hr-BA" dirty="0" smtClean="0"/>
              <a:t> se može smatrati stalnom sistematskom aktivnošću u kojoj se sakupljaju i pružaju informacije specijalno sa svrhom mjerenja i poboljšanja efektivnosti procesa PU i njega bi trebala da radi centralna </a:t>
            </a:r>
            <a:r>
              <a:rPr lang="hr-BA" dirty="0" err="1" smtClean="0"/>
              <a:t>jednica</a:t>
            </a:r>
            <a:r>
              <a:rPr lang="hr-BA" dirty="0" smtClean="0"/>
              <a:t> zadužena za cjelokupan proces PU.</a:t>
            </a:r>
          </a:p>
          <a:p>
            <a:r>
              <a:rPr lang="hr-BA" dirty="0" smtClean="0"/>
              <a:t> Preporučljivo je </a:t>
            </a:r>
            <a:r>
              <a:rPr lang="hr-BA" dirty="0" err="1" smtClean="0"/>
              <a:t>monitoring</a:t>
            </a:r>
            <a:r>
              <a:rPr lang="hr-BA" dirty="0" smtClean="0"/>
              <a:t> koristiti za </a:t>
            </a:r>
            <a:r>
              <a:rPr lang="vi-VN" dirty="0" smtClean="0"/>
              <a:t>obezbjeđivanje odgovornosti na svim nivoima PU, od centralne jedinice pa do resornih ministarstava i</a:t>
            </a:r>
            <a:r>
              <a:rPr lang="hr-BA" dirty="0" smtClean="0"/>
              <a:t> regulatornih tijela. </a:t>
            </a:r>
          </a:p>
          <a:p>
            <a:r>
              <a:rPr lang="hr-BA" dirty="0" err="1" smtClean="0"/>
              <a:t>Monitoring</a:t>
            </a:r>
            <a:r>
              <a:rPr lang="hr-BA" dirty="0" smtClean="0"/>
              <a:t> kao proces </a:t>
            </a:r>
            <a:r>
              <a:rPr lang="hr-BA" dirty="0" err="1" smtClean="0"/>
              <a:t>posmatranja</a:t>
            </a:r>
            <a:r>
              <a:rPr lang="hr-BA" dirty="0" smtClean="0"/>
              <a:t>, prikupljanja informacija i evidentiranja različitih aspekata aktivnosti u okviru cjelokupnog projekta PU. </a:t>
            </a:r>
          </a:p>
          <a:p>
            <a:r>
              <a:rPr lang="hr-BA" dirty="0" smtClean="0"/>
              <a:t>U okviru </a:t>
            </a:r>
            <a:r>
              <a:rPr lang="hr-BA" dirty="0" err="1" smtClean="0"/>
              <a:t>monitoringa</a:t>
            </a:r>
            <a:r>
              <a:rPr lang="hr-BA" dirty="0" smtClean="0"/>
              <a:t> </a:t>
            </a:r>
            <a:r>
              <a:rPr lang="hr-BA" dirty="0" err="1" smtClean="0"/>
              <a:t>poredimo</a:t>
            </a:r>
            <a:r>
              <a:rPr lang="hr-BA" dirty="0" smtClean="0"/>
              <a:t> planove sa onim </a:t>
            </a:r>
            <a:r>
              <a:rPr lang="vi-VN" dirty="0" smtClean="0"/>
              <a:t>što unosimo u određeni proces i postignutim ostvarenjima kako bi usmjerili dalji tok procesa PU</a:t>
            </a:r>
            <a:endParaRPr lang="hr-BA"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Značaj </a:t>
            </a:r>
            <a:r>
              <a:rPr lang="hr-BA" dirty="0" err="1" smtClean="0"/>
              <a:t>monitoringa</a:t>
            </a:r>
            <a:endParaRPr lang="hr-BA" dirty="0"/>
          </a:p>
        </p:txBody>
      </p:sp>
      <p:sp>
        <p:nvSpPr>
          <p:cNvPr id="3" name="Content Placeholder 2"/>
          <p:cNvSpPr>
            <a:spLocks noGrp="1"/>
          </p:cNvSpPr>
          <p:nvPr>
            <p:ph idx="1"/>
          </p:nvPr>
        </p:nvSpPr>
        <p:spPr/>
        <p:txBody>
          <a:bodyPr/>
          <a:lstStyle/>
          <a:p>
            <a:r>
              <a:rPr lang="pl-PL" dirty="0" smtClean="0"/>
              <a:t>a) prepoznavanju prepreka u realizaciji projekta PU,</a:t>
            </a:r>
          </a:p>
          <a:p>
            <a:r>
              <a:rPr lang="hr-BA" dirty="0" smtClean="0"/>
              <a:t>b) usmjeravanju ka iznalaženju adekvatnih alternativa (opcija),</a:t>
            </a:r>
          </a:p>
          <a:p>
            <a:r>
              <a:rPr lang="hr-BA" dirty="0" smtClean="0"/>
              <a:t>c) omogućavanju korištenja iskustava u budućim procesima PU i</a:t>
            </a:r>
          </a:p>
          <a:p>
            <a:r>
              <a:rPr lang="hr-BA" dirty="0" smtClean="0"/>
              <a:t>d) pokazateljima (</a:t>
            </a:r>
            <a:r>
              <a:rPr lang="hr-BA" dirty="0" err="1" smtClean="0"/>
              <a:t>parametrrima</a:t>
            </a:r>
            <a:r>
              <a:rPr lang="hr-BA" dirty="0" smtClean="0"/>
              <a:t>) u kojoj meri su postavljeni ciljevi putem različitih alternativa (opcija) ostvareni.</a:t>
            </a:r>
            <a:endParaRPr lang="hr-BA"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sz="2800" dirty="0" err="1" smtClean="0"/>
              <a:t>Monitoringom</a:t>
            </a:r>
            <a:r>
              <a:rPr lang="hr-BA" sz="2800" dirty="0" smtClean="0"/>
              <a:t> bi trebalo pratiti sljedeće aspekte realizacije procesa PU</a:t>
            </a:r>
            <a:endParaRPr lang="hr-BA" sz="2800" dirty="0"/>
          </a:p>
        </p:txBody>
      </p:sp>
      <p:sp>
        <p:nvSpPr>
          <p:cNvPr id="3" name="Content Placeholder 2"/>
          <p:cNvSpPr>
            <a:spLocks noGrp="1"/>
          </p:cNvSpPr>
          <p:nvPr>
            <p:ph idx="1"/>
          </p:nvPr>
        </p:nvSpPr>
        <p:spPr/>
        <p:txBody>
          <a:bodyPr>
            <a:normAutofit fontScale="92500" lnSpcReduction="20000"/>
          </a:bodyPr>
          <a:lstStyle/>
          <a:p>
            <a:r>
              <a:rPr lang="it-IT" dirty="0" smtClean="0"/>
              <a:t>a) da li su </a:t>
            </a:r>
            <a:r>
              <a:rPr lang="it-IT" dirty="0" err="1" smtClean="0"/>
              <a:t>upravljanje</a:t>
            </a:r>
            <a:r>
              <a:rPr lang="it-IT" dirty="0" smtClean="0"/>
              <a:t> (</a:t>
            </a:r>
            <a:r>
              <a:rPr lang="it-IT" dirty="0" err="1" smtClean="0"/>
              <a:t>menadžment</a:t>
            </a:r>
            <a:r>
              <a:rPr lang="it-IT" dirty="0" smtClean="0"/>
              <a:t>) i </a:t>
            </a:r>
            <a:r>
              <a:rPr lang="it-IT" dirty="0" err="1" smtClean="0"/>
              <a:t>koordinacija</a:t>
            </a:r>
            <a:r>
              <a:rPr lang="it-IT" dirty="0" smtClean="0"/>
              <a:t> </a:t>
            </a:r>
            <a:r>
              <a:rPr lang="it-IT" dirty="0" err="1" smtClean="0"/>
              <a:t>efikasni</a:t>
            </a:r>
            <a:r>
              <a:rPr lang="it-IT" dirty="0" smtClean="0"/>
              <a:t>,</a:t>
            </a:r>
          </a:p>
          <a:p>
            <a:r>
              <a:rPr lang="vi-VN" dirty="0" smtClean="0"/>
              <a:t>b) da li se proces PU provodi u skladu sa predviđenim planom,</a:t>
            </a:r>
          </a:p>
          <a:p>
            <a:r>
              <a:rPr lang="it-IT" dirty="0" smtClean="0"/>
              <a:t>c) da li se </a:t>
            </a:r>
            <a:r>
              <a:rPr lang="it-IT" dirty="0" err="1" smtClean="0"/>
              <a:t>budžetski</a:t>
            </a:r>
            <a:r>
              <a:rPr lang="it-IT" dirty="0" smtClean="0"/>
              <a:t> </a:t>
            </a:r>
            <a:r>
              <a:rPr lang="it-IT" dirty="0" err="1" smtClean="0"/>
              <a:t>plan</a:t>
            </a:r>
            <a:r>
              <a:rPr lang="it-IT" dirty="0" smtClean="0"/>
              <a:t> </a:t>
            </a:r>
            <a:r>
              <a:rPr lang="it-IT" dirty="0" err="1" smtClean="0"/>
              <a:t>sprovodi</a:t>
            </a:r>
            <a:r>
              <a:rPr lang="it-IT" dirty="0" smtClean="0"/>
              <a:t> i da li se </a:t>
            </a:r>
            <a:r>
              <a:rPr lang="it-IT" dirty="0" err="1" smtClean="0"/>
              <a:t>poštuju</a:t>
            </a:r>
            <a:r>
              <a:rPr lang="it-IT" dirty="0" smtClean="0"/>
              <a:t> </a:t>
            </a:r>
            <a:r>
              <a:rPr lang="it-IT" dirty="0" err="1" smtClean="0"/>
              <a:t>preraspodjele</a:t>
            </a:r>
            <a:r>
              <a:rPr lang="it-IT" dirty="0" smtClean="0"/>
              <a:t> </a:t>
            </a:r>
            <a:r>
              <a:rPr lang="it-IT" dirty="0" err="1" smtClean="0"/>
              <a:t>kako</a:t>
            </a:r>
            <a:r>
              <a:rPr lang="it-IT" dirty="0" smtClean="0"/>
              <a:t> </a:t>
            </a:r>
            <a:r>
              <a:rPr lang="it-IT" dirty="0" err="1" smtClean="0"/>
              <a:t>je</a:t>
            </a:r>
            <a:r>
              <a:rPr lang="it-IT" dirty="0" smtClean="0"/>
              <a:t> </a:t>
            </a:r>
            <a:r>
              <a:rPr lang="it-IT" dirty="0" err="1" smtClean="0"/>
              <a:t>to</a:t>
            </a:r>
            <a:r>
              <a:rPr lang="it-IT" dirty="0" smtClean="0"/>
              <a:t> </a:t>
            </a:r>
            <a:r>
              <a:rPr lang="it-IT" dirty="0" err="1" smtClean="0"/>
              <a:t>planirano</a:t>
            </a:r>
            <a:r>
              <a:rPr lang="it-IT" dirty="0" smtClean="0"/>
              <a:t>,</a:t>
            </a:r>
          </a:p>
          <a:p>
            <a:r>
              <a:rPr lang="hr-BA" dirty="0" smtClean="0"/>
              <a:t>d) progres (napredovanje) ka ostvarenju postavljenih ciljeva,</a:t>
            </a:r>
          </a:p>
          <a:p>
            <a:r>
              <a:rPr lang="it-IT" dirty="0" smtClean="0"/>
              <a:t>e) da li se postižu </a:t>
            </a:r>
            <a:r>
              <a:rPr lang="it-IT" dirty="0" err="1" smtClean="0"/>
              <a:t>postavljeni</a:t>
            </a:r>
            <a:r>
              <a:rPr lang="it-IT" dirty="0" smtClean="0"/>
              <a:t> </a:t>
            </a:r>
            <a:r>
              <a:rPr lang="it-IT" dirty="0" err="1" smtClean="0"/>
              <a:t>rezultati</a:t>
            </a:r>
            <a:r>
              <a:rPr lang="it-IT" dirty="0" smtClean="0"/>
              <a:t>,</a:t>
            </a:r>
          </a:p>
          <a:p>
            <a:r>
              <a:rPr lang="it-IT" dirty="0" smtClean="0"/>
              <a:t>f) da li se postižu </a:t>
            </a:r>
            <a:r>
              <a:rPr lang="it-IT" dirty="0" err="1" smtClean="0"/>
              <a:t>postavljeni</a:t>
            </a:r>
            <a:r>
              <a:rPr lang="it-IT" dirty="0" smtClean="0"/>
              <a:t> </a:t>
            </a:r>
            <a:r>
              <a:rPr lang="it-IT" dirty="0" err="1" smtClean="0"/>
              <a:t>finansijski</a:t>
            </a:r>
            <a:r>
              <a:rPr lang="it-IT" dirty="0" smtClean="0"/>
              <a:t> </a:t>
            </a:r>
            <a:r>
              <a:rPr lang="it-IT" dirty="0" err="1" smtClean="0"/>
              <a:t>efekti</a:t>
            </a:r>
            <a:r>
              <a:rPr lang="it-IT" dirty="0" smtClean="0"/>
              <a:t>,</a:t>
            </a:r>
          </a:p>
          <a:p>
            <a:r>
              <a:rPr lang="it-IT" dirty="0" smtClean="0"/>
              <a:t>g) da li se </a:t>
            </a:r>
            <a:r>
              <a:rPr lang="it-IT" dirty="0" err="1" smtClean="0"/>
              <a:t>ispunjavaju</a:t>
            </a:r>
            <a:r>
              <a:rPr lang="it-IT" dirty="0" smtClean="0"/>
              <a:t> </a:t>
            </a:r>
            <a:r>
              <a:rPr lang="it-IT" dirty="0" err="1" smtClean="0"/>
              <a:t>pravila</a:t>
            </a:r>
            <a:r>
              <a:rPr lang="it-IT" dirty="0" smtClean="0"/>
              <a:t> </a:t>
            </a:r>
            <a:r>
              <a:rPr lang="it-IT" dirty="0" err="1" smtClean="0"/>
              <a:t>transparentnosti</a:t>
            </a:r>
            <a:r>
              <a:rPr lang="it-IT" dirty="0" smtClean="0"/>
              <a:t> i </a:t>
            </a:r>
            <a:r>
              <a:rPr lang="it-IT" dirty="0" err="1" smtClean="0"/>
              <a:t>javnosti</a:t>
            </a:r>
            <a:r>
              <a:rPr lang="it-IT" dirty="0" smtClean="0"/>
              <a:t> </a:t>
            </a:r>
            <a:r>
              <a:rPr lang="it-IT" dirty="0" err="1" smtClean="0"/>
              <a:t>cijelog</a:t>
            </a:r>
            <a:r>
              <a:rPr lang="it-IT" dirty="0" smtClean="0"/>
              <a:t> </a:t>
            </a:r>
            <a:r>
              <a:rPr lang="it-IT" dirty="0" err="1" smtClean="0"/>
              <a:t>procesa</a:t>
            </a:r>
            <a:r>
              <a:rPr lang="it-IT" dirty="0" smtClean="0"/>
              <a:t> PU.</a:t>
            </a:r>
            <a:endParaRPr lang="hr-BA"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dirty="0" smtClean="0"/>
              <a:t>Dva tipa praćenja projekata </a:t>
            </a:r>
            <a:endParaRPr lang="hr-BA" dirty="0"/>
          </a:p>
        </p:txBody>
      </p:sp>
      <p:sp>
        <p:nvSpPr>
          <p:cNvPr id="3" name="Content Placeholder 2"/>
          <p:cNvSpPr>
            <a:spLocks noGrp="1"/>
          </p:cNvSpPr>
          <p:nvPr>
            <p:ph idx="1"/>
          </p:nvPr>
        </p:nvSpPr>
        <p:spPr/>
        <p:txBody>
          <a:bodyPr>
            <a:normAutofit fontScale="92500" lnSpcReduction="20000"/>
          </a:bodyPr>
          <a:lstStyle/>
          <a:p>
            <a:r>
              <a:rPr lang="hr-BA" dirty="0" smtClean="0"/>
              <a:t>Interno praćenje</a:t>
            </a:r>
          </a:p>
          <a:p>
            <a:r>
              <a:rPr lang="hr-BA" dirty="0" smtClean="0"/>
              <a:t>Eksterno praćenje </a:t>
            </a:r>
          </a:p>
          <a:p>
            <a:endParaRPr lang="hr-BA" dirty="0" smtClean="0"/>
          </a:p>
          <a:p>
            <a:r>
              <a:rPr lang="hr-BA" dirty="0" smtClean="0"/>
              <a:t>Izvještaji trebaju da pruže neophodne informacije o realizaciji projektnih aktivnosti tokom cijelog projektnog perioda. </a:t>
            </a:r>
          </a:p>
          <a:p>
            <a:r>
              <a:rPr lang="pl-PL" dirty="0" smtClean="0"/>
              <a:t>On uključuje informacije o općem napretku, procjeni situacije u odnosu na </a:t>
            </a:r>
            <a:r>
              <a:rPr lang="hr-BA" dirty="0" smtClean="0"/>
              <a:t>programske indikatore i pregled </a:t>
            </a:r>
            <a:r>
              <a:rPr lang="hr-BA" dirty="0" err="1" smtClean="0"/>
              <a:t>sprovedenih</a:t>
            </a:r>
            <a:r>
              <a:rPr lang="hr-BA" dirty="0" smtClean="0"/>
              <a:t> aktivnosti i postignutih rezultata. </a:t>
            </a:r>
          </a:p>
          <a:p>
            <a:r>
              <a:rPr lang="hr-BA" dirty="0" smtClean="0"/>
              <a:t>Tekući izvještaj treba </a:t>
            </a:r>
            <a:r>
              <a:rPr lang="vi-VN" dirty="0" smtClean="0"/>
              <a:t>također da uključi sve informacije o uspjesima projekta, programskim dostignućima i problemima.</a:t>
            </a:r>
            <a:endParaRPr lang="hr-BA"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txBody>
          <a:bodyPr>
            <a:normAutofit fontScale="90000"/>
          </a:bodyPr>
          <a:lstStyle/>
          <a:p>
            <a:r>
              <a:rPr lang="en-US" dirty="0" smtClean="0">
                <a:solidFill>
                  <a:schemeClr val="accent1">
                    <a:lumMod val="75000"/>
                  </a:schemeClr>
                </a:solidFill>
              </a:rPr>
              <a:t>Monitoring</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sr-Latn-RS" dirty="0" smtClean="0"/>
              <a:t>U PUP mora da se navede koji će biti mehanizmi za monitoring i evaluaciju kao i da </a:t>
            </a:r>
            <a:r>
              <a:rPr lang="en-US" dirty="0" smtClean="0"/>
              <a:t>se </a:t>
            </a:r>
            <a:r>
              <a:rPr lang="sr-Latn-RS" dirty="0" smtClean="0"/>
              <a:t>odredi kor indikator</a:t>
            </a:r>
            <a:r>
              <a:rPr lang="en-US" dirty="0" err="1" smtClean="0"/>
              <a:t>i</a:t>
            </a:r>
            <a:r>
              <a:rPr lang="sr-Latn-RS" dirty="0" smtClean="0"/>
              <a:t> za provjeru da li se postavljeni ciljevi postižu</a:t>
            </a:r>
          </a:p>
          <a:p>
            <a:pPr algn="just"/>
            <a:r>
              <a:rPr lang="en-US" dirty="0" err="1" smtClean="0"/>
              <a:t>Nakon</a:t>
            </a:r>
            <a:r>
              <a:rPr lang="en-US" dirty="0" smtClean="0"/>
              <a:t> </a:t>
            </a:r>
            <a:r>
              <a:rPr lang="en-US" dirty="0" err="1" smtClean="0"/>
              <a:t>usvajanja</a:t>
            </a:r>
            <a:r>
              <a:rPr lang="en-US" dirty="0" smtClean="0"/>
              <a:t> regulative, </a:t>
            </a:r>
            <a:r>
              <a:rPr lang="en-US" dirty="0" err="1" smtClean="0"/>
              <a:t>odgovorno</a:t>
            </a:r>
            <a:r>
              <a:rPr lang="en-US" dirty="0" smtClean="0"/>
              <a:t> </a:t>
            </a:r>
            <a:r>
              <a:rPr lang="en-US" dirty="0" err="1" smtClean="0"/>
              <a:t>regulatorno</a:t>
            </a:r>
            <a:r>
              <a:rPr lang="en-US" dirty="0" smtClean="0"/>
              <a:t> </a:t>
            </a:r>
            <a:r>
              <a:rPr lang="hr-BA" dirty="0" smtClean="0"/>
              <a:t>tijelo</a:t>
            </a:r>
            <a:r>
              <a:rPr lang="en-US" dirty="0" smtClean="0"/>
              <a:t> </a:t>
            </a:r>
            <a:r>
              <a:rPr lang="en-US" dirty="0" err="1" smtClean="0"/>
              <a:t>mora</a:t>
            </a:r>
            <a:r>
              <a:rPr lang="en-US" dirty="0" smtClean="0"/>
              <a:t> </a:t>
            </a:r>
            <a:r>
              <a:rPr lang="en-US" dirty="0" err="1" smtClean="0"/>
              <a:t>da</a:t>
            </a:r>
            <a:r>
              <a:rPr lang="en-US" dirty="0" smtClean="0"/>
              <a:t> </a:t>
            </a:r>
            <a:r>
              <a:rPr lang="en-US" dirty="0" err="1" smtClean="0"/>
              <a:t>verifikuje</a:t>
            </a:r>
            <a:r>
              <a:rPr lang="en-US" dirty="0" smtClean="0"/>
              <a:t> </a:t>
            </a:r>
            <a:r>
              <a:rPr lang="en-US" dirty="0" err="1" smtClean="0"/>
              <a:t>da</a:t>
            </a:r>
            <a:r>
              <a:rPr lang="en-US" dirty="0" smtClean="0"/>
              <a:t> </a:t>
            </a:r>
            <a:r>
              <a:rPr lang="en-US" dirty="0" err="1" smtClean="0"/>
              <a:t>li</a:t>
            </a:r>
            <a:r>
              <a:rPr lang="en-US" dirty="0" smtClean="0"/>
              <a:t> </a:t>
            </a:r>
            <a:r>
              <a:rPr lang="en-US" dirty="0" err="1" smtClean="0"/>
              <a:t>regulativa</a:t>
            </a:r>
            <a:r>
              <a:rPr lang="en-US" dirty="0" smtClean="0"/>
              <a:t> </a:t>
            </a:r>
            <a:r>
              <a:rPr lang="en-US" dirty="0" err="1" smtClean="0"/>
              <a:t>proizvodi</a:t>
            </a:r>
            <a:r>
              <a:rPr lang="en-US" dirty="0" smtClean="0"/>
              <a:t> </a:t>
            </a:r>
            <a:r>
              <a:rPr lang="en-US" dirty="0" err="1" smtClean="0"/>
              <a:t>efekte</a:t>
            </a:r>
            <a:r>
              <a:rPr lang="en-US" dirty="0" smtClean="0"/>
              <a:t> </a:t>
            </a:r>
            <a:r>
              <a:rPr lang="en-US" dirty="0" err="1" smtClean="0"/>
              <a:t>koji</a:t>
            </a:r>
            <a:r>
              <a:rPr lang="en-US" dirty="0" smtClean="0"/>
              <a:t> </a:t>
            </a:r>
            <a:r>
              <a:rPr lang="en-US" dirty="0" err="1" smtClean="0"/>
              <a:t>su</a:t>
            </a:r>
            <a:r>
              <a:rPr lang="en-US" dirty="0" smtClean="0"/>
              <a:t> </a:t>
            </a:r>
            <a:r>
              <a:rPr lang="en-US" dirty="0" err="1" smtClean="0"/>
              <a:t>predvi</a:t>
            </a:r>
            <a:r>
              <a:rPr lang="sr-Latn-RS" dirty="0" smtClean="0"/>
              <a:t>đeni tokom PU kao i da li se postižu postavljeni ciljevi</a:t>
            </a:r>
            <a:r>
              <a:rPr lang="en-US" dirty="0" smtClean="0"/>
              <a:t> </a:t>
            </a:r>
          </a:p>
          <a:p>
            <a:pPr algn="just"/>
            <a:r>
              <a:rPr lang="sr-Latn-RS" dirty="0" smtClean="0"/>
              <a:t>Ako ne, odgovorno regulatorno tijelo mora da zna da li je problem u pogrešno odabranoj opciji, lošoj implementaciji ili možda nedovoljnim administrativnim kapacitetima</a:t>
            </a:r>
            <a:endParaRPr lang="en-US" dirty="0"/>
          </a:p>
        </p:txBody>
      </p:sp>
    </p:spTree>
    <p:extLst>
      <p:ext uri="{BB962C8B-B14F-4D97-AF65-F5344CB8AC3E}">
        <p14:creationId xmlns:p14="http://schemas.microsoft.com/office/powerpoint/2010/main" val="172758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939840558"/>
              </p:ext>
            </p:extLst>
          </p:nvPr>
        </p:nvGraphicFramePr>
        <p:xfrm>
          <a:off x="152400" y="152400"/>
          <a:ext cx="8839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524802402"/>
              </p:ext>
            </p:extLst>
          </p:nvPr>
        </p:nvGraphicFramePr>
        <p:xfrm>
          <a:off x="152400" y="2362200"/>
          <a:ext cx="88392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1727493473"/>
              </p:ext>
            </p:extLst>
          </p:nvPr>
        </p:nvGraphicFramePr>
        <p:xfrm>
          <a:off x="152400" y="3581400"/>
          <a:ext cx="8839200" cy="3276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9808357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28600" y="533400"/>
            <a:ext cx="8707117" cy="5663129"/>
            <a:chOff x="1522" y="2372"/>
            <a:chExt cx="14910" cy="9699"/>
          </a:xfrm>
        </p:grpSpPr>
        <p:sp>
          <p:nvSpPr>
            <p:cNvPr id="56323" name="AutoShape 3" descr="Narrow horizontal"/>
            <p:cNvSpPr>
              <a:spLocks noChangeAspect="1" noChangeArrowheads="1"/>
            </p:cNvSpPr>
            <p:nvPr/>
          </p:nvSpPr>
          <p:spPr bwMode="auto">
            <a:xfrm>
              <a:off x="1522" y="2372"/>
              <a:ext cx="14910" cy="9699"/>
            </a:xfrm>
            <a:prstGeom prst="rect">
              <a:avLst/>
            </a:prstGeom>
            <a:pattFill prst="narHorz">
              <a:fgClr>
                <a:srgbClr val="FFFFFF"/>
              </a:fgClr>
              <a:bgClr>
                <a:srgbClr val="FFFFFF"/>
              </a:bgClr>
            </a:pattFill>
          </p:spPr>
          <p:txBody>
            <a:bodyPr vert="horz" wrap="square" lIns="91440" tIns="45720" rIns="91440" bIns="45720" numCol="1" anchor="t" anchorCtr="0" compatLnSpc="1">
              <a:prstTxWarp prst="textNoShape">
                <a:avLst/>
              </a:prstTxWarp>
            </a:bodyPr>
            <a:lstStyle/>
            <a:p>
              <a:endParaRPr lang="sr-Latn-CS"/>
            </a:p>
          </p:txBody>
        </p:sp>
        <p:sp>
          <p:nvSpPr>
            <p:cNvPr id="56324" name="AutoShape 4"/>
            <p:cNvSpPr>
              <a:spLocks noChangeArrowheads="1"/>
            </p:cNvSpPr>
            <p:nvPr/>
          </p:nvSpPr>
          <p:spPr bwMode="auto">
            <a:xfrm>
              <a:off x="1648" y="7181"/>
              <a:ext cx="14620" cy="4752"/>
            </a:xfrm>
            <a:prstGeom prst="roundRect">
              <a:avLst>
                <a:gd name="adj" fmla="val 16667"/>
              </a:avLst>
            </a:prstGeom>
            <a:solidFill>
              <a:srgbClr val="F2F2F2"/>
            </a:solidFill>
            <a:ln w="12700">
              <a:solidFill>
                <a:srgbClr val="A5A5A5"/>
              </a:solidFill>
              <a:prstDash val="dash"/>
              <a:round/>
              <a:headEnd/>
              <a:tailEnd/>
            </a:ln>
            <a:effectLst/>
          </p:spPr>
          <p:txBody>
            <a:bodyPr vert="horz" wrap="square" lIns="91440" tIns="45720" rIns="91440" bIns="45720" numCol="1" anchor="t" anchorCtr="0" compatLnSpc="1">
              <a:prstTxWarp prst="textNoShape">
                <a:avLst/>
              </a:prstTxWarp>
            </a:bodyPr>
            <a:lstStyle/>
            <a:p>
              <a:endParaRPr lang="sr-Latn-CS"/>
            </a:p>
          </p:txBody>
        </p:sp>
        <p:sp>
          <p:nvSpPr>
            <p:cNvPr id="56325" name="AutoShape 5"/>
            <p:cNvSpPr>
              <a:spLocks noChangeArrowheads="1"/>
            </p:cNvSpPr>
            <p:nvPr/>
          </p:nvSpPr>
          <p:spPr bwMode="auto">
            <a:xfrm>
              <a:off x="1648" y="2520"/>
              <a:ext cx="14620" cy="2933"/>
            </a:xfrm>
            <a:prstGeom prst="roundRect">
              <a:avLst>
                <a:gd name="adj" fmla="val 16667"/>
              </a:avLst>
            </a:prstGeom>
            <a:solidFill>
              <a:srgbClr val="F2F2F2"/>
            </a:solidFill>
            <a:ln w="12700">
              <a:solidFill>
                <a:srgbClr val="9BBB59"/>
              </a:solidFill>
              <a:prstDash val="dash"/>
              <a:round/>
              <a:headEnd/>
              <a:tailEnd/>
            </a:ln>
            <a:effectLst/>
          </p:spPr>
          <p:txBody>
            <a:bodyPr vert="horz" wrap="square" lIns="91440" tIns="45720" rIns="91440" bIns="45720" numCol="1" anchor="t" anchorCtr="0" compatLnSpc="1">
              <a:prstTxWarp prst="textNoShape">
                <a:avLst/>
              </a:prstTxWarp>
            </a:bodyPr>
            <a:lstStyle/>
            <a:p>
              <a:endParaRPr lang="sr-Latn-CS"/>
            </a:p>
          </p:txBody>
        </p:sp>
        <p:sp>
          <p:nvSpPr>
            <p:cNvPr id="56326" name="AutoShape 6"/>
            <p:cNvSpPr>
              <a:spLocks noChangeArrowheads="1"/>
            </p:cNvSpPr>
            <p:nvPr/>
          </p:nvSpPr>
          <p:spPr bwMode="auto">
            <a:xfrm>
              <a:off x="5563" y="5760"/>
              <a:ext cx="4560" cy="1080"/>
            </a:xfrm>
            <a:prstGeom prst="roundRect">
              <a:avLst>
                <a:gd name="adj" fmla="val 16667"/>
              </a:avLst>
            </a:prstGeom>
            <a:solidFill>
              <a:srgbClr val="92D050"/>
            </a:solid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p:txBody>
        </p:sp>
        <p:sp>
          <p:nvSpPr>
            <p:cNvPr id="56327" name="AutoShape 7"/>
            <p:cNvSpPr>
              <a:spLocks noChangeArrowheads="1"/>
            </p:cNvSpPr>
            <p:nvPr/>
          </p:nvSpPr>
          <p:spPr bwMode="auto">
            <a:xfrm>
              <a:off x="10273" y="4215"/>
              <a:ext cx="2675" cy="1080"/>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28" name="AutoShape 8"/>
            <p:cNvSpPr>
              <a:spLocks noChangeArrowheads="1"/>
            </p:cNvSpPr>
            <p:nvPr/>
          </p:nvSpPr>
          <p:spPr bwMode="auto">
            <a:xfrm>
              <a:off x="3268" y="10800"/>
              <a:ext cx="3285" cy="901"/>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29" name="AutoShape 9"/>
            <p:cNvSpPr>
              <a:spLocks noChangeArrowheads="1"/>
            </p:cNvSpPr>
            <p:nvPr/>
          </p:nvSpPr>
          <p:spPr bwMode="auto">
            <a:xfrm>
              <a:off x="8413" y="7560"/>
              <a:ext cx="2640" cy="1080"/>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30" name="AutoShape 10"/>
            <p:cNvSpPr>
              <a:spLocks noChangeArrowheads="1"/>
            </p:cNvSpPr>
            <p:nvPr/>
          </p:nvSpPr>
          <p:spPr bwMode="auto">
            <a:xfrm>
              <a:off x="2435" y="4200"/>
              <a:ext cx="3488" cy="1080"/>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31" name="AutoShape 11"/>
            <p:cNvCxnSpPr>
              <a:cxnSpLocks noChangeShapeType="1"/>
              <a:stCxn id="56360" idx="0"/>
              <a:endCxn id="56326" idx="2"/>
            </p:cNvCxnSpPr>
            <p:nvPr/>
          </p:nvCxnSpPr>
          <p:spPr bwMode="auto">
            <a:xfrm flipV="1">
              <a:off x="6418" y="6865"/>
              <a:ext cx="1425" cy="670"/>
            </a:xfrm>
            <a:prstGeom prst="straightConnector1">
              <a:avLst/>
            </a:prstGeom>
            <a:noFill/>
            <a:ln w="31750">
              <a:solidFill>
                <a:srgbClr val="7F7F7F"/>
              </a:solidFill>
              <a:round/>
              <a:headEnd/>
              <a:tailEnd/>
            </a:ln>
            <a:effectLst/>
          </p:spPr>
        </p:cxnSp>
        <p:cxnSp>
          <p:nvCxnSpPr>
            <p:cNvPr id="56332" name="AutoShape 12"/>
            <p:cNvCxnSpPr>
              <a:cxnSpLocks noChangeShapeType="1"/>
              <a:stCxn id="56329" idx="0"/>
              <a:endCxn id="56326" idx="2"/>
            </p:cNvCxnSpPr>
            <p:nvPr/>
          </p:nvCxnSpPr>
          <p:spPr bwMode="auto">
            <a:xfrm flipH="1" flipV="1">
              <a:off x="7843" y="6865"/>
              <a:ext cx="1890" cy="670"/>
            </a:xfrm>
            <a:prstGeom prst="straightConnector1">
              <a:avLst/>
            </a:prstGeom>
            <a:noFill/>
            <a:ln w="31750">
              <a:solidFill>
                <a:srgbClr val="7F7F7F"/>
              </a:solidFill>
              <a:round/>
              <a:headEnd/>
              <a:tailEnd/>
            </a:ln>
            <a:effectLst/>
          </p:spPr>
        </p:cxnSp>
        <p:cxnSp>
          <p:nvCxnSpPr>
            <p:cNvPr id="56333" name="AutoShape 13"/>
            <p:cNvCxnSpPr>
              <a:cxnSpLocks noChangeShapeType="1"/>
              <a:stCxn id="56326" idx="0"/>
              <a:endCxn id="56330" idx="2"/>
            </p:cNvCxnSpPr>
            <p:nvPr/>
          </p:nvCxnSpPr>
          <p:spPr bwMode="auto">
            <a:xfrm rot="16200000" flipV="1">
              <a:off x="5771" y="3688"/>
              <a:ext cx="480" cy="3664"/>
            </a:xfrm>
            <a:prstGeom prst="straightConnector1">
              <a:avLst/>
            </a:prstGeom>
            <a:noFill/>
            <a:ln w="31750">
              <a:solidFill>
                <a:srgbClr val="92D050"/>
              </a:solidFill>
              <a:round/>
              <a:headEnd/>
              <a:tailEnd/>
            </a:ln>
            <a:effectLst/>
          </p:spPr>
        </p:cxnSp>
        <p:cxnSp>
          <p:nvCxnSpPr>
            <p:cNvPr id="56334" name="AutoShape 14"/>
            <p:cNvCxnSpPr>
              <a:cxnSpLocks noChangeShapeType="1"/>
              <a:stCxn id="56326" idx="0"/>
              <a:endCxn id="56327" idx="2"/>
            </p:cNvCxnSpPr>
            <p:nvPr/>
          </p:nvCxnSpPr>
          <p:spPr bwMode="auto">
            <a:xfrm flipV="1">
              <a:off x="7843" y="5320"/>
              <a:ext cx="3768" cy="415"/>
            </a:xfrm>
            <a:prstGeom prst="straightConnector1">
              <a:avLst/>
            </a:prstGeom>
            <a:noFill/>
            <a:ln w="31750">
              <a:solidFill>
                <a:srgbClr val="92D050"/>
              </a:solidFill>
              <a:round/>
              <a:headEnd/>
              <a:tailEnd/>
            </a:ln>
            <a:effectLst/>
          </p:spPr>
        </p:cxnSp>
        <p:sp>
          <p:nvSpPr>
            <p:cNvPr id="56335" name="AutoShape 15"/>
            <p:cNvSpPr>
              <a:spLocks noChangeArrowheads="1"/>
            </p:cNvSpPr>
            <p:nvPr/>
          </p:nvSpPr>
          <p:spPr bwMode="auto">
            <a:xfrm>
              <a:off x="11323" y="7535"/>
              <a:ext cx="3526" cy="1101"/>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36" name="AutoShape 16"/>
            <p:cNvSpPr>
              <a:spLocks noChangeArrowheads="1"/>
            </p:cNvSpPr>
            <p:nvPr/>
          </p:nvSpPr>
          <p:spPr bwMode="auto">
            <a:xfrm>
              <a:off x="8083" y="10800"/>
              <a:ext cx="3765" cy="901"/>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37" name="Rectangle 17"/>
            <p:cNvSpPr>
              <a:spLocks noChangeArrowheads="1"/>
            </p:cNvSpPr>
            <p:nvPr/>
          </p:nvSpPr>
          <p:spPr bwMode="auto">
            <a:xfrm>
              <a:off x="13527" y="4825"/>
              <a:ext cx="2604"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sr-Latn-RS" sz="1600" b="1" i="0" u="none" strike="noStrike" cap="none" normalizeH="0" baseline="0" dirty="0" smtClean="0">
                  <a:ln>
                    <a:noFill/>
                  </a:ln>
                  <a:solidFill>
                    <a:schemeClr val="tx1"/>
                  </a:solidFill>
                  <a:effectLst/>
                  <a:latin typeface="Calibri" pitchFamily="34" charset="0"/>
                </a:rPr>
                <a:t>POSLJEDICE</a:t>
              </a:r>
              <a:endParaRPr kumimoji="0" lang="en-US" sz="1600" b="0" i="0" u="none" strike="noStrike" cap="none" normalizeH="0" baseline="0" dirty="0" smtClean="0">
                <a:ln>
                  <a:noFill/>
                </a:ln>
                <a:solidFill>
                  <a:schemeClr val="tx1"/>
                </a:solidFill>
                <a:effectLst/>
                <a:latin typeface="Arial" pitchFamily="34" charset="0"/>
              </a:endParaRPr>
            </a:p>
          </p:txBody>
        </p:sp>
        <p:sp>
          <p:nvSpPr>
            <p:cNvPr id="56338" name="Rectangle 18"/>
            <p:cNvSpPr>
              <a:spLocks noChangeArrowheads="1"/>
            </p:cNvSpPr>
            <p:nvPr/>
          </p:nvSpPr>
          <p:spPr bwMode="auto">
            <a:xfrm>
              <a:off x="13804" y="6120"/>
              <a:ext cx="2072"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sr-Latn-RS" sz="1600" b="1" i="0" u="none" strike="noStrike" cap="none" normalizeH="0" baseline="0" dirty="0" smtClean="0">
                  <a:ln>
                    <a:noFill/>
                  </a:ln>
                  <a:solidFill>
                    <a:schemeClr val="tx1"/>
                  </a:solidFill>
                  <a:effectLst/>
                  <a:latin typeface="Calibri" pitchFamily="34" charset="0"/>
                </a:rPr>
                <a:t>PROBLEM</a:t>
              </a:r>
              <a:endParaRPr kumimoji="0" lang="en-US" sz="1600" b="0" i="0" u="none" strike="noStrike" cap="none" normalizeH="0" baseline="0" dirty="0" smtClean="0">
                <a:ln>
                  <a:noFill/>
                </a:ln>
                <a:solidFill>
                  <a:schemeClr val="tx1"/>
                </a:solidFill>
                <a:effectLst/>
                <a:latin typeface="Arial" pitchFamily="34" charset="0"/>
              </a:endParaRPr>
            </a:p>
          </p:txBody>
        </p:sp>
        <p:sp>
          <p:nvSpPr>
            <p:cNvPr id="56339" name="Rectangle 19"/>
            <p:cNvSpPr>
              <a:spLocks noChangeArrowheads="1"/>
            </p:cNvSpPr>
            <p:nvPr/>
          </p:nvSpPr>
          <p:spPr bwMode="auto">
            <a:xfrm>
              <a:off x="14048" y="11125"/>
              <a:ext cx="1594"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sr-Latn-RS" sz="1600" b="1" i="0" u="none" strike="noStrike" cap="none" normalizeH="0" baseline="0" dirty="0" smtClean="0">
                  <a:ln>
                    <a:noFill/>
                  </a:ln>
                  <a:solidFill>
                    <a:schemeClr val="tx1"/>
                  </a:solidFill>
                  <a:effectLst/>
                  <a:latin typeface="Calibri" pitchFamily="34" charset="0"/>
                </a:rPr>
                <a:t>UZROCI</a:t>
              </a:r>
              <a:endParaRPr kumimoji="0" lang="en-US" sz="1600" b="0" i="0" u="none" strike="noStrike" cap="none" normalizeH="0" baseline="0" dirty="0" smtClean="0">
                <a:ln>
                  <a:noFill/>
                </a:ln>
                <a:solidFill>
                  <a:schemeClr val="tx1"/>
                </a:solidFill>
                <a:effectLst/>
                <a:latin typeface="Arial" pitchFamily="34" charset="0"/>
              </a:endParaRPr>
            </a:p>
          </p:txBody>
        </p:sp>
        <p:sp>
          <p:nvSpPr>
            <p:cNvPr id="56340" name="AutoShape 20"/>
            <p:cNvSpPr>
              <a:spLocks noChangeArrowheads="1"/>
            </p:cNvSpPr>
            <p:nvPr/>
          </p:nvSpPr>
          <p:spPr bwMode="auto">
            <a:xfrm>
              <a:off x="6283" y="4215"/>
              <a:ext cx="3120" cy="1080"/>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41" name="AutoShape 21"/>
            <p:cNvCxnSpPr>
              <a:cxnSpLocks noChangeShapeType="1"/>
              <a:stCxn id="56326" idx="0"/>
              <a:endCxn id="56340" idx="2"/>
            </p:cNvCxnSpPr>
            <p:nvPr/>
          </p:nvCxnSpPr>
          <p:spPr bwMode="auto">
            <a:xfrm flipV="1">
              <a:off x="7843" y="5320"/>
              <a:ext cx="1" cy="415"/>
            </a:xfrm>
            <a:prstGeom prst="straightConnector1">
              <a:avLst/>
            </a:prstGeom>
            <a:noFill/>
            <a:ln w="31750">
              <a:solidFill>
                <a:srgbClr val="92D050"/>
              </a:solidFill>
              <a:round/>
              <a:headEnd/>
              <a:tailEnd/>
            </a:ln>
            <a:effectLst/>
          </p:spPr>
        </p:cxnSp>
        <p:sp>
          <p:nvSpPr>
            <p:cNvPr id="56342" name="AutoShape 22"/>
            <p:cNvSpPr>
              <a:spLocks noChangeArrowheads="1"/>
            </p:cNvSpPr>
            <p:nvPr/>
          </p:nvSpPr>
          <p:spPr bwMode="auto">
            <a:xfrm>
              <a:off x="6103" y="9360"/>
              <a:ext cx="3705" cy="1026"/>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43" name="AutoShape 23"/>
            <p:cNvSpPr>
              <a:spLocks noChangeArrowheads="1"/>
            </p:cNvSpPr>
            <p:nvPr/>
          </p:nvSpPr>
          <p:spPr bwMode="auto">
            <a:xfrm>
              <a:off x="13486" y="9289"/>
              <a:ext cx="2520" cy="1051"/>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44" name="AutoShape 24"/>
            <p:cNvCxnSpPr>
              <a:cxnSpLocks noChangeShapeType="1"/>
              <a:stCxn id="56335" idx="0"/>
              <a:endCxn id="56326" idx="2"/>
            </p:cNvCxnSpPr>
            <p:nvPr/>
          </p:nvCxnSpPr>
          <p:spPr bwMode="auto">
            <a:xfrm rot="16200000" flipV="1">
              <a:off x="10117" y="4566"/>
              <a:ext cx="695" cy="5243"/>
            </a:xfrm>
            <a:prstGeom prst="straightConnector1">
              <a:avLst/>
            </a:prstGeom>
            <a:noFill/>
            <a:ln w="31750">
              <a:solidFill>
                <a:srgbClr val="7F7F7F"/>
              </a:solidFill>
              <a:round/>
              <a:headEnd/>
              <a:tailEnd/>
            </a:ln>
            <a:effectLst/>
          </p:spPr>
        </p:cxnSp>
        <p:cxnSp>
          <p:nvCxnSpPr>
            <p:cNvPr id="56345" name="AutoShape 25"/>
            <p:cNvCxnSpPr>
              <a:cxnSpLocks noChangeShapeType="1"/>
              <a:stCxn id="56360" idx="3"/>
              <a:endCxn id="56329" idx="1"/>
            </p:cNvCxnSpPr>
            <p:nvPr/>
          </p:nvCxnSpPr>
          <p:spPr bwMode="auto">
            <a:xfrm>
              <a:off x="7823" y="8100"/>
              <a:ext cx="565" cy="1"/>
            </a:xfrm>
            <a:prstGeom prst="straightConnector1">
              <a:avLst/>
            </a:prstGeom>
            <a:noFill/>
            <a:ln w="31750">
              <a:solidFill>
                <a:srgbClr val="7F7F7F"/>
              </a:solidFill>
              <a:round/>
              <a:headEnd/>
              <a:tailEnd/>
            </a:ln>
            <a:effectLst/>
          </p:spPr>
        </p:cxnSp>
        <p:sp>
          <p:nvSpPr>
            <p:cNvPr id="56346" name="AutoShape 26"/>
            <p:cNvSpPr>
              <a:spLocks noChangeArrowheads="1"/>
            </p:cNvSpPr>
            <p:nvPr/>
          </p:nvSpPr>
          <p:spPr bwMode="auto">
            <a:xfrm>
              <a:off x="11608" y="2700"/>
              <a:ext cx="3810" cy="1056"/>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47" name="AutoShape 27"/>
            <p:cNvCxnSpPr>
              <a:cxnSpLocks noChangeShapeType="1"/>
              <a:stCxn id="56327" idx="0"/>
              <a:endCxn id="56346" idx="2"/>
            </p:cNvCxnSpPr>
            <p:nvPr/>
          </p:nvCxnSpPr>
          <p:spPr bwMode="auto">
            <a:xfrm flipV="1">
              <a:off x="11611" y="3781"/>
              <a:ext cx="1902" cy="409"/>
            </a:xfrm>
            <a:prstGeom prst="straightConnector1">
              <a:avLst/>
            </a:prstGeom>
            <a:noFill/>
            <a:ln w="31750">
              <a:solidFill>
                <a:srgbClr val="92D050"/>
              </a:solidFill>
              <a:round/>
              <a:headEnd/>
              <a:tailEnd/>
            </a:ln>
            <a:effectLst/>
          </p:spPr>
        </p:cxnSp>
        <p:sp>
          <p:nvSpPr>
            <p:cNvPr id="56348" name="AutoShape 28"/>
            <p:cNvSpPr>
              <a:spLocks noChangeArrowheads="1"/>
            </p:cNvSpPr>
            <p:nvPr/>
          </p:nvSpPr>
          <p:spPr bwMode="auto">
            <a:xfrm>
              <a:off x="1843" y="7560"/>
              <a:ext cx="2820" cy="1080"/>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49" name="AutoShape 29"/>
            <p:cNvCxnSpPr>
              <a:cxnSpLocks noChangeShapeType="1"/>
              <a:stCxn id="56348" idx="0"/>
              <a:endCxn id="56326" idx="2"/>
            </p:cNvCxnSpPr>
            <p:nvPr/>
          </p:nvCxnSpPr>
          <p:spPr bwMode="auto">
            <a:xfrm flipV="1">
              <a:off x="3253" y="6865"/>
              <a:ext cx="4590" cy="670"/>
            </a:xfrm>
            <a:prstGeom prst="straightConnector1">
              <a:avLst/>
            </a:prstGeom>
            <a:noFill/>
            <a:ln w="31750">
              <a:solidFill>
                <a:srgbClr val="7F7F7F"/>
              </a:solidFill>
              <a:round/>
              <a:headEnd/>
              <a:tailEnd/>
            </a:ln>
            <a:effectLst/>
          </p:spPr>
        </p:cxnSp>
        <p:sp>
          <p:nvSpPr>
            <p:cNvPr id="56350" name="AutoShape 30"/>
            <p:cNvSpPr>
              <a:spLocks noChangeArrowheads="1"/>
            </p:cNvSpPr>
            <p:nvPr/>
          </p:nvSpPr>
          <p:spPr bwMode="auto">
            <a:xfrm>
              <a:off x="1913" y="2700"/>
              <a:ext cx="2300" cy="1056"/>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51" name="AutoShape 31"/>
            <p:cNvSpPr>
              <a:spLocks noChangeArrowheads="1"/>
            </p:cNvSpPr>
            <p:nvPr/>
          </p:nvSpPr>
          <p:spPr bwMode="auto">
            <a:xfrm>
              <a:off x="8548" y="2700"/>
              <a:ext cx="2820" cy="1056"/>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52" name="AutoShape 32"/>
            <p:cNvCxnSpPr>
              <a:cxnSpLocks noChangeShapeType="1"/>
              <a:stCxn id="56340" idx="0"/>
              <a:endCxn id="56351" idx="2"/>
            </p:cNvCxnSpPr>
            <p:nvPr/>
          </p:nvCxnSpPr>
          <p:spPr bwMode="auto">
            <a:xfrm flipV="1">
              <a:off x="7843" y="3781"/>
              <a:ext cx="2115" cy="409"/>
            </a:xfrm>
            <a:prstGeom prst="straightConnector1">
              <a:avLst/>
            </a:prstGeom>
            <a:noFill/>
            <a:ln w="31750">
              <a:solidFill>
                <a:srgbClr val="92D050"/>
              </a:solidFill>
              <a:round/>
              <a:headEnd/>
              <a:tailEnd/>
            </a:ln>
            <a:effectLst/>
          </p:spPr>
        </p:cxnSp>
        <p:cxnSp>
          <p:nvCxnSpPr>
            <p:cNvPr id="56353" name="AutoShape 33"/>
            <p:cNvCxnSpPr>
              <a:cxnSpLocks noChangeShapeType="1"/>
              <a:stCxn id="56330" idx="0"/>
              <a:endCxn id="56350" idx="2"/>
            </p:cNvCxnSpPr>
            <p:nvPr/>
          </p:nvCxnSpPr>
          <p:spPr bwMode="auto">
            <a:xfrm rot="16200000" flipV="1">
              <a:off x="3399" y="3420"/>
              <a:ext cx="444" cy="1116"/>
            </a:xfrm>
            <a:prstGeom prst="straightConnector1">
              <a:avLst/>
            </a:prstGeom>
            <a:noFill/>
            <a:ln w="31750">
              <a:solidFill>
                <a:srgbClr val="92D050"/>
              </a:solidFill>
              <a:round/>
              <a:headEnd/>
              <a:tailEnd/>
            </a:ln>
            <a:effectLst/>
          </p:spPr>
        </p:cxnSp>
        <p:sp>
          <p:nvSpPr>
            <p:cNvPr id="56354" name="AutoShape 34"/>
            <p:cNvSpPr>
              <a:spLocks noChangeArrowheads="1"/>
            </p:cNvSpPr>
            <p:nvPr/>
          </p:nvSpPr>
          <p:spPr bwMode="auto">
            <a:xfrm>
              <a:off x="4438" y="2700"/>
              <a:ext cx="1620" cy="1056"/>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55" name="AutoShape 35"/>
            <p:cNvCxnSpPr>
              <a:cxnSpLocks noChangeShapeType="1"/>
              <a:stCxn id="56330" idx="0"/>
              <a:endCxn id="56354" idx="2"/>
            </p:cNvCxnSpPr>
            <p:nvPr/>
          </p:nvCxnSpPr>
          <p:spPr bwMode="auto">
            <a:xfrm rot="5400000" flipH="1" flipV="1">
              <a:off x="4492" y="3444"/>
              <a:ext cx="444" cy="1069"/>
            </a:xfrm>
            <a:prstGeom prst="straightConnector1">
              <a:avLst/>
            </a:prstGeom>
            <a:noFill/>
            <a:ln w="31750">
              <a:solidFill>
                <a:srgbClr val="92D050"/>
              </a:solidFill>
              <a:round/>
              <a:headEnd/>
              <a:tailEnd/>
            </a:ln>
            <a:effectLst/>
          </p:spPr>
        </p:cxnSp>
        <p:sp>
          <p:nvSpPr>
            <p:cNvPr id="56356" name="AutoShape 36"/>
            <p:cNvSpPr>
              <a:spLocks noChangeArrowheads="1"/>
            </p:cNvSpPr>
            <p:nvPr/>
          </p:nvSpPr>
          <p:spPr bwMode="auto">
            <a:xfrm>
              <a:off x="6328" y="2700"/>
              <a:ext cx="1995" cy="1056"/>
            </a:xfrm>
            <a:prstGeom prst="roundRect">
              <a:avLst>
                <a:gd name="adj" fmla="val 16667"/>
              </a:avLst>
            </a:prstGeom>
            <a:solidFill>
              <a:srgbClr val="FFFFFF"/>
            </a:solidFill>
            <a:ln w="31750">
              <a:solidFill>
                <a:srgbClr val="92D05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57" name="AutoShape 37"/>
            <p:cNvCxnSpPr>
              <a:cxnSpLocks noChangeShapeType="1"/>
              <a:stCxn id="56340" idx="0"/>
              <a:endCxn id="56356" idx="2"/>
            </p:cNvCxnSpPr>
            <p:nvPr/>
          </p:nvCxnSpPr>
          <p:spPr bwMode="auto">
            <a:xfrm flipH="1" flipV="1">
              <a:off x="7326" y="3781"/>
              <a:ext cx="517" cy="409"/>
            </a:xfrm>
            <a:prstGeom prst="straightConnector1">
              <a:avLst/>
            </a:prstGeom>
            <a:noFill/>
            <a:ln w="31750">
              <a:solidFill>
                <a:srgbClr val="92D050"/>
              </a:solidFill>
              <a:round/>
              <a:headEnd/>
              <a:tailEnd/>
            </a:ln>
            <a:effectLst/>
          </p:spPr>
        </p:cxnSp>
        <p:sp>
          <p:nvSpPr>
            <p:cNvPr id="56358" name="AutoShape 38"/>
            <p:cNvSpPr>
              <a:spLocks noChangeArrowheads="1"/>
            </p:cNvSpPr>
            <p:nvPr/>
          </p:nvSpPr>
          <p:spPr bwMode="auto">
            <a:xfrm>
              <a:off x="1903" y="9360"/>
              <a:ext cx="2700" cy="900"/>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59" name="AutoShape 39"/>
            <p:cNvSpPr>
              <a:spLocks noChangeArrowheads="1"/>
            </p:cNvSpPr>
            <p:nvPr/>
          </p:nvSpPr>
          <p:spPr bwMode="auto">
            <a:xfrm>
              <a:off x="10168" y="9360"/>
              <a:ext cx="3098" cy="1026"/>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6360" name="AutoShape 40"/>
            <p:cNvSpPr>
              <a:spLocks noChangeArrowheads="1"/>
            </p:cNvSpPr>
            <p:nvPr/>
          </p:nvSpPr>
          <p:spPr bwMode="auto">
            <a:xfrm>
              <a:off x="5038" y="7560"/>
              <a:ext cx="2760" cy="1080"/>
            </a:xfrm>
            <a:prstGeom prst="roundRect">
              <a:avLst>
                <a:gd name="adj" fmla="val 16667"/>
              </a:avLst>
            </a:prstGeom>
            <a:solidFill>
              <a:srgbClr val="FFFFFF"/>
            </a:solidFill>
            <a:ln w="31750">
              <a:solidFill>
                <a:srgbClr val="7F7F7F"/>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900" b="0" i="1" u="none" strike="noStrike" cap="none" normalizeH="0" baseline="0" dirty="0" smtClean="0">
                  <a:ln>
                    <a:noFill/>
                  </a:ln>
                  <a:solidFill>
                    <a:schemeClr val="tx1"/>
                  </a:solidFill>
                  <a:effectLst/>
                  <a:latin typeface="Calibri" pitchFamily="34" charset="0"/>
                </a:rPr>
                <a:t>I</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6361" name="AutoShape 41"/>
            <p:cNvCxnSpPr>
              <a:cxnSpLocks noChangeShapeType="1"/>
              <a:stCxn id="56328" idx="0"/>
              <a:endCxn id="56358" idx="2"/>
            </p:cNvCxnSpPr>
            <p:nvPr/>
          </p:nvCxnSpPr>
          <p:spPr bwMode="auto">
            <a:xfrm flipH="1" flipV="1">
              <a:off x="3253" y="10285"/>
              <a:ext cx="1658" cy="490"/>
            </a:xfrm>
            <a:prstGeom prst="straightConnector1">
              <a:avLst/>
            </a:prstGeom>
            <a:noFill/>
            <a:ln w="31750">
              <a:solidFill>
                <a:srgbClr val="7F7F7F"/>
              </a:solidFill>
              <a:round/>
              <a:headEnd/>
              <a:tailEnd/>
            </a:ln>
            <a:effectLst/>
          </p:spPr>
        </p:cxnSp>
        <p:cxnSp>
          <p:nvCxnSpPr>
            <p:cNvPr id="56362" name="AutoShape 42"/>
            <p:cNvCxnSpPr>
              <a:cxnSpLocks noChangeShapeType="1"/>
              <a:stCxn id="56358" idx="0"/>
              <a:endCxn id="56348" idx="2"/>
            </p:cNvCxnSpPr>
            <p:nvPr/>
          </p:nvCxnSpPr>
          <p:spPr bwMode="auto">
            <a:xfrm flipV="1">
              <a:off x="3253" y="8665"/>
              <a:ext cx="1" cy="670"/>
            </a:xfrm>
            <a:prstGeom prst="straightConnector1">
              <a:avLst/>
            </a:prstGeom>
            <a:noFill/>
            <a:ln w="31750">
              <a:solidFill>
                <a:srgbClr val="7F7F7F"/>
              </a:solidFill>
              <a:round/>
              <a:headEnd/>
              <a:tailEnd/>
            </a:ln>
            <a:effectLst/>
          </p:spPr>
        </p:cxnSp>
        <p:cxnSp>
          <p:nvCxnSpPr>
            <p:cNvPr id="56363" name="AutoShape 43"/>
            <p:cNvCxnSpPr>
              <a:cxnSpLocks noChangeShapeType="1"/>
              <a:stCxn id="56342" idx="2"/>
              <a:endCxn id="56336" idx="0"/>
            </p:cNvCxnSpPr>
            <p:nvPr/>
          </p:nvCxnSpPr>
          <p:spPr bwMode="auto">
            <a:xfrm>
              <a:off x="7956" y="10411"/>
              <a:ext cx="2010" cy="364"/>
            </a:xfrm>
            <a:prstGeom prst="straightConnector1">
              <a:avLst/>
            </a:prstGeom>
            <a:noFill/>
            <a:ln w="31750">
              <a:solidFill>
                <a:srgbClr val="7F7F7F"/>
              </a:solidFill>
              <a:round/>
              <a:headEnd/>
              <a:tailEnd/>
            </a:ln>
            <a:effectLst/>
          </p:spPr>
        </p:cxnSp>
        <p:cxnSp>
          <p:nvCxnSpPr>
            <p:cNvPr id="56364" name="AutoShape 44"/>
            <p:cNvCxnSpPr>
              <a:cxnSpLocks noChangeShapeType="1"/>
              <a:stCxn id="56359" idx="0"/>
              <a:endCxn id="56335" idx="2"/>
            </p:cNvCxnSpPr>
            <p:nvPr/>
          </p:nvCxnSpPr>
          <p:spPr bwMode="auto">
            <a:xfrm rot="5400000" flipH="1" flipV="1">
              <a:off x="12040" y="8314"/>
              <a:ext cx="724" cy="1369"/>
            </a:xfrm>
            <a:prstGeom prst="straightConnector1">
              <a:avLst/>
            </a:prstGeom>
            <a:noFill/>
            <a:ln w="31750">
              <a:solidFill>
                <a:srgbClr val="7F7F7F"/>
              </a:solidFill>
              <a:round/>
              <a:headEnd/>
              <a:tailEnd/>
            </a:ln>
            <a:effectLst/>
          </p:spPr>
        </p:cxnSp>
        <p:cxnSp>
          <p:nvCxnSpPr>
            <p:cNvPr id="56365" name="AutoShape 45"/>
            <p:cNvCxnSpPr>
              <a:cxnSpLocks noChangeShapeType="1"/>
              <a:stCxn id="56343" idx="0"/>
              <a:endCxn id="56335" idx="2"/>
            </p:cNvCxnSpPr>
            <p:nvPr/>
          </p:nvCxnSpPr>
          <p:spPr bwMode="auto">
            <a:xfrm rot="16200000" flipV="1">
              <a:off x="13590" y="8133"/>
              <a:ext cx="653" cy="1660"/>
            </a:xfrm>
            <a:prstGeom prst="straightConnector1">
              <a:avLst/>
            </a:prstGeom>
            <a:noFill/>
            <a:ln w="31750">
              <a:solidFill>
                <a:srgbClr val="7F7F7F"/>
              </a:solidFill>
              <a:round/>
              <a:headEnd/>
              <a:tailEnd/>
            </a:ln>
            <a:effectLst/>
          </p:spPr>
        </p:cxnSp>
        <p:cxnSp>
          <p:nvCxnSpPr>
            <p:cNvPr id="56366" name="AutoShape 46"/>
            <p:cNvCxnSpPr>
              <a:cxnSpLocks noChangeShapeType="1"/>
              <a:stCxn id="56329" idx="2"/>
              <a:endCxn id="56342" idx="0"/>
            </p:cNvCxnSpPr>
            <p:nvPr/>
          </p:nvCxnSpPr>
          <p:spPr bwMode="auto">
            <a:xfrm flipH="1">
              <a:off x="7956" y="8665"/>
              <a:ext cx="1777" cy="670"/>
            </a:xfrm>
            <a:prstGeom prst="straightConnector1">
              <a:avLst/>
            </a:prstGeom>
            <a:noFill/>
            <a:ln w="31750">
              <a:solidFill>
                <a:srgbClr val="7F7F7F"/>
              </a:solidFill>
              <a:round/>
              <a:headEnd/>
              <a:tailEnd/>
            </a:ln>
            <a:effectLst/>
          </p:spPr>
        </p:cxnSp>
        <p:cxnSp>
          <p:nvCxnSpPr>
            <p:cNvPr id="56367" name="AutoShape 47"/>
            <p:cNvCxnSpPr>
              <a:cxnSpLocks noChangeShapeType="1"/>
              <a:stCxn id="56340" idx="0"/>
              <a:endCxn id="56354" idx="2"/>
            </p:cNvCxnSpPr>
            <p:nvPr/>
          </p:nvCxnSpPr>
          <p:spPr bwMode="auto">
            <a:xfrm flipH="1" flipV="1">
              <a:off x="5248" y="3781"/>
              <a:ext cx="2595" cy="409"/>
            </a:xfrm>
            <a:prstGeom prst="straightConnector1">
              <a:avLst/>
            </a:prstGeom>
            <a:noFill/>
            <a:ln w="31750">
              <a:solidFill>
                <a:srgbClr val="92D050"/>
              </a:solidFill>
              <a:round/>
              <a:headEnd/>
              <a:tailEnd/>
            </a:ln>
            <a:effectLst/>
          </p:spPr>
        </p:cxnSp>
        <p:cxnSp>
          <p:nvCxnSpPr>
            <p:cNvPr id="56368" name="AutoShape 48"/>
            <p:cNvCxnSpPr>
              <a:cxnSpLocks noChangeShapeType="1"/>
              <a:stCxn id="56328" idx="0"/>
              <a:endCxn id="56360" idx="2"/>
            </p:cNvCxnSpPr>
            <p:nvPr/>
          </p:nvCxnSpPr>
          <p:spPr bwMode="auto">
            <a:xfrm flipV="1">
              <a:off x="4911" y="8665"/>
              <a:ext cx="1507" cy="2110"/>
            </a:xfrm>
            <a:prstGeom prst="straightConnector1">
              <a:avLst/>
            </a:prstGeom>
            <a:noFill/>
            <a:ln w="31750">
              <a:solidFill>
                <a:srgbClr val="7F7F7F"/>
              </a:solidFill>
              <a:round/>
              <a:headEnd/>
              <a:tailEnd/>
            </a:ln>
            <a:effectLst/>
          </p:spPr>
        </p:cxnSp>
        <p:cxnSp>
          <p:nvCxnSpPr>
            <p:cNvPr id="56369" name="AutoShape 49"/>
            <p:cNvCxnSpPr>
              <a:cxnSpLocks noChangeShapeType="1"/>
              <a:stCxn id="56351" idx="3"/>
              <a:endCxn id="56346" idx="1"/>
            </p:cNvCxnSpPr>
            <p:nvPr/>
          </p:nvCxnSpPr>
          <p:spPr bwMode="auto">
            <a:xfrm>
              <a:off x="11393" y="3228"/>
              <a:ext cx="190" cy="1"/>
            </a:xfrm>
            <a:prstGeom prst="straightConnector1">
              <a:avLst/>
            </a:prstGeom>
            <a:noFill/>
            <a:ln w="31750">
              <a:solidFill>
                <a:srgbClr val="92D050"/>
              </a:solidFill>
              <a:round/>
              <a:headEnd/>
              <a:tailEnd/>
            </a:ln>
            <a:effectLst/>
          </p:spPr>
        </p:cxnSp>
        <p:cxnSp>
          <p:nvCxnSpPr>
            <p:cNvPr id="56370" name="AutoShape 50"/>
            <p:cNvCxnSpPr>
              <a:cxnSpLocks noChangeShapeType="1"/>
              <a:stCxn id="56336" idx="0"/>
              <a:endCxn id="56359" idx="2"/>
            </p:cNvCxnSpPr>
            <p:nvPr/>
          </p:nvCxnSpPr>
          <p:spPr bwMode="auto">
            <a:xfrm rot="5400000" flipH="1" flipV="1">
              <a:off x="10634" y="9717"/>
              <a:ext cx="414" cy="1751"/>
            </a:xfrm>
            <a:prstGeom prst="straightConnector1">
              <a:avLst/>
            </a:prstGeom>
            <a:noFill/>
            <a:ln w="31750">
              <a:solidFill>
                <a:srgbClr val="7F7F7F"/>
              </a:solidFill>
              <a:round/>
              <a:headEnd/>
              <a:tailEnd/>
            </a:ln>
            <a:effectLst/>
          </p:spPr>
        </p:cxnSp>
      </p:grpSp>
      <p:sp>
        <p:nvSpPr>
          <p:cNvPr id="53" name="Title 1"/>
          <p:cNvSpPr txBox="1">
            <a:spLocks/>
          </p:cNvSpPr>
          <p:nvPr/>
        </p:nvSpPr>
        <p:spPr>
          <a:xfrm>
            <a:off x="152400" y="228600"/>
            <a:ext cx="8991600" cy="411162"/>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r-Latn-RS" sz="2700" b="0" i="0" u="none" strike="noStrike" kern="1200" cap="none" spc="0" normalizeH="0" baseline="0" noProof="0" dirty="0" smtClean="0">
                <a:ln>
                  <a:noFill/>
                </a:ln>
                <a:solidFill>
                  <a:srgbClr val="92D050"/>
                </a:solidFill>
                <a:effectLst/>
                <a:uLnTx/>
                <a:uFillTx/>
                <a:latin typeface="Cambria" pitchFamily="18" charset="0"/>
                <a:ea typeface="+mj-ea"/>
                <a:cs typeface="+mj-cs"/>
              </a:rPr>
              <a:t>Drvo problema</a:t>
            </a:r>
            <a:endParaRPr kumimoji="0" lang="sr-Latn-CS" sz="2700" b="0" i="0" u="none" strike="noStrike" kern="1200" cap="none" spc="0" normalizeH="0" baseline="0" noProof="0" dirty="0">
              <a:ln>
                <a:noFill/>
              </a:ln>
              <a:solidFill>
                <a:srgbClr val="92D050"/>
              </a:solidFill>
              <a:effectLst/>
              <a:uLnTx/>
              <a:uFillTx/>
              <a:latin typeface="Cambria" pitchFamily="18" charset="0"/>
              <a:ea typeface="+mj-ea"/>
              <a:cs typeface="+mj-cs"/>
            </a:endParaRPr>
          </a:p>
        </p:txBody>
      </p:sp>
    </p:spTree>
    <p:extLst>
      <p:ext uri="{BB962C8B-B14F-4D97-AF65-F5344CB8AC3E}">
        <p14:creationId xmlns:p14="http://schemas.microsoft.com/office/powerpoint/2010/main" val="1227755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pPr algn="just"/>
            <a:r>
              <a:rPr lang="sr-Latn-RS" sz="3400" dirty="0" smtClean="0"/>
              <a:t>Definisanje problema</a:t>
            </a:r>
            <a:endParaRPr lang="sr-Latn-CS" sz="3400" dirty="0"/>
          </a:p>
        </p:txBody>
      </p:sp>
      <p:sp>
        <p:nvSpPr>
          <p:cNvPr id="5" name="Content Placeholder 4"/>
          <p:cNvSpPr>
            <a:spLocks noGrp="1"/>
          </p:cNvSpPr>
          <p:nvPr>
            <p:ph sz="quarter" idx="1"/>
          </p:nvPr>
        </p:nvSpPr>
        <p:spPr>
          <a:xfrm>
            <a:off x="304800" y="1066800"/>
            <a:ext cx="8458200" cy="5715000"/>
          </a:xfrm>
        </p:spPr>
        <p:txBody>
          <a:bodyPr>
            <a:normAutofit/>
          </a:bodyPr>
          <a:lstStyle/>
          <a:p>
            <a:pPr marL="0" indent="0" algn="just">
              <a:buNone/>
            </a:pPr>
            <a:endParaRPr lang="sr-Latn-RS" b="1" dirty="0" smtClean="0">
              <a:solidFill>
                <a:schemeClr val="accent4"/>
              </a:solidFill>
            </a:endParaRPr>
          </a:p>
        </p:txBody>
      </p:sp>
    </p:spTree>
    <p:extLst>
      <p:ext uri="{BB962C8B-B14F-4D97-AF65-F5344CB8AC3E}">
        <p14:creationId xmlns:p14="http://schemas.microsoft.com/office/powerpoint/2010/main" val="38900363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pPr algn="just"/>
            <a:r>
              <a:rPr lang="sr-Latn-RS" sz="3400" dirty="0" smtClean="0"/>
              <a:t>Definisanje cilja</a:t>
            </a:r>
            <a:endParaRPr lang="sr-Latn-CS" sz="3400" dirty="0"/>
          </a:p>
        </p:txBody>
      </p:sp>
      <p:sp>
        <p:nvSpPr>
          <p:cNvPr id="5" name="Content Placeholder 4"/>
          <p:cNvSpPr>
            <a:spLocks noGrp="1"/>
          </p:cNvSpPr>
          <p:nvPr>
            <p:ph sz="quarter" idx="1"/>
          </p:nvPr>
        </p:nvSpPr>
        <p:spPr>
          <a:xfrm>
            <a:off x="228600" y="990600"/>
            <a:ext cx="8610600" cy="5715000"/>
          </a:xfrm>
        </p:spPr>
        <p:txBody>
          <a:bodyPr>
            <a:normAutofit/>
          </a:bodyPr>
          <a:lstStyle/>
          <a:p>
            <a:pPr marL="0" indent="0" algn="just">
              <a:buNone/>
            </a:pPr>
            <a:r>
              <a:rPr lang="sr-Latn-RS" b="1" dirty="0" smtClean="0">
                <a:solidFill>
                  <a:schemeClr val="accent4"/>
                </a:solidFill>
              </a:rPr>
              <a:t>.</a:t>
            </a:r>
          </a:p>
        </p:txBody>
      </p:sp>
    </p:spTree>
    <p:extLst>
      <p:ext uri="{BB962C8B-B14F-4D97-AF65-F5344CB8AC3E}">
        <p14:creationId xmlns:p14="http://schemas.microsoft.com/office/powerpoint/2010/main" val="3890036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454</TotalTime>
  <Words>6450</Words>
  <Application>Microsoft Office PowerPoint</Application>
  <PresentationFormat>On-screen Show (4:3)</PresentationFormat>
  <Paragraphs>761</Paragraphs>
  <Slides>110</Slides>
  <Notes>25</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Apex</vt:lpstr>
      <vt:lpstr>Procjena uticaja (propisa)-RIA</vt:lpstr>
      <vt:lpstr>Ključne tačke procjene uticaja  vremenski okvir Aneksi Smjernica za PU (2009)</vt:lpstr>
      <vt:lpstr>Preduslovi za PUP</vt:lpstr>
      <vt:lpstr>PowerPoint Presentation</vt:lpstr>
      <vt:lpstr>Postupak PU</vt:lpstr>
      <vt:lpstr>PowerPoint Presentation</vt:lpstr>
      <vt:lpstr>PowerPoint Presentation</vt:lpstr>
      <vt:lpstr>PowerPoint Presentation</vt:lpstr>
      <vt:lpstr>Kada je potrebna procjena uticaja </vt:lpstr>
      <vt:lpstr>Koliko detaljna PU treba biti </vt:lpstr>
      <vt:lpstr>Ko i kako vrši procjenu uticaja </vt:lpstr>
      <vt:lpstr>Zajednički koraci </vt:lpstr>
      <vt:lpstr>Procjena rizika, posebno u sektorima </vt:lpstr>
      <vt:lpstr>Osnovni principi postupka za izradu propisa</vt:lpstr>
      <vt:lpstr>Sveobuhvatna procjena uticaja propisa</vt:lpstr>
      <vt:lpstr>Struktura procjene uticaja uvođenja EU propisa</vt:lpstr>
      <vt:lpstr> </vt:lpstr>
      <vt:lpstr>PowerPoint Presentation</vt:lpstr>
      <vt:lpstr>PowerPoint Presentation</vt:lpstr>
      <vt:lpstr>PowerPoint Presentation</vt:lpstr>
      <vt:lpstr>PowerPoint Presentation</vt:lpstr>
      <vt:lpstr>PLAN PROVEDBE PUP-a </vt:lpstr>
      <vt:lpstr>ŠTA JE EVALUACIJA I KADA JE ONA POTREBNA? Ex post analiza </vt:lpstr>
      <vt:lpstr>Prikupljanje podataka</vt:lpstr>
      <vt:lpstr> </vt:lpstr>
      <vt:lpstr>Identifikacija potrebnih podataka</vt:lpstr>
      <vt:lpstr>Direktni ili indirektni izvori podataka</vt:lpstr>
      <vt:lpstr>Tehnike prikupljanja podataka</vt:lpstr>
      <vt:lpstr>Kako postupiti ako i dalje nedostaju podaci</vt:lpstr>
      <vt:lpstr>RIA koraci</vt:lpstr>
      <vt:lpstr>Problem</vt:lpstr>
      <vt:lpstr>Korak1. Definisanje problema</vt:lpstr>
      <vt:lpstr>PowerPoint Presentation</vt:lpstr>
      <vt:lpstr>1. Analiza stanja i utvrđivanje problema </vt:lpstr>
      <vt:lpstr>Vijeće OECD pitanja koja trebaju biti odgovorena prilikom razmatranja nekog regulatornog “poteza” </vt:lpstr>
      <vt:lpstr>Odgovori </vt:lpstr>
      <vt:lpstr>Utvrđivanje problema </vt:lpstr>
      <vt:lpstr>Koraci</vt:lpstr>
      <vt:lpstr>Nivo pretpostavki</vt:lpstr>
      <vt:lpstr> Dodatno bi se trebalo uraditi i sljedeće: </vt:lpstr>
      <vt:lpstr>Elementi analize problema</vt:lpstr>
      <vt:lpstr>Izrada problemskog stabla</vt:lpstr>
      <vt:lpstr>Pristup rješavanja problema korištenjem problemskog stabla ima nekoliko prednosti: </vt:lpstr>
      <vt:lpstr>Koraci u stvaranju problemskog stabla</vt:lpstr>
      <vt:lpstr>PowerPoint Presentation</vt:lpstr>
      <vt:lpstr>Rješenja mogu biti </vt:lpstr>
      <vt:lpstr> Najčešće nenormativne opcije su: </vt:lpstr>
      <vt:lpstr>Normativno rješenje </vt:lpstr>
      <vt:lpstr>Normativno ili nenormativno rješenje? </vt:lpstr>
      <vt:lpstr>2. Utvrđivanje (definiranje) postavljenih ciljeva</vt:lpstr>
      <vt:lpstr>Definirati ciljeve</vt:lpstr>
      <vt:lpstr>Kako ....</vt:lpstr>
      <vt:lpstr>Osnovni koraci </vt:lpstr>
      <vt:lpstr>Ciljevi, generalno u funkciji PU mogu biti</vt:lpstr>
      <vt:lpstr>Kakvi ciljevi treba da budu </vt:lpstr>
      <vt:lpstr> Akronim SMART  Specific, Measurable, Achievable, Relevant and Time-bound</vt:lpstr>
      <vt:lpstr>Akronim SMART </vt:lpstr>
      <vt:lpstr>Definiranje ciljeva </vt:lpstr>
      <vt:lpstr>Identificirali smo problem, uzroke posljedice  ....</vt:lpstr>
      <vt:lpstr>Od drva problema ka drvu ciljeva</vt:lpstr>
      <vt:lpstr>RIA koraci</vt:lpstr>
      <vt:lpstr>Alternative problemu </vt:lpstr>
      <vt:lpstr>Regulatorni spektar</vt:lpstr>
      <vt:lpstr>3. Predlaganje (identifikovanje) opcija </vt:lpstr>
      <vt:lpstr>Identifikacija opcija </vt:lpstr>
      <vt:lpstr>Utvrđivanje opcija</vt:lpstr>
      <vt:lpstr>Izvodljive opcije</vt:lpstr>
      <vt:lpstr>Najčešći načini dodatnih izvora informacija za utvrđivanje opcija </vt:lpstr>
      <vt:lpstr>RIA koraci</vt:lpstr>
      <vt:lpstr>Analiza i poređenje opcija </vt:lpstr>
      <vt:lpstr>Vrste podjela opcija </vt:lpstr>
      <vt:lpstr>Regulatorne promjene i podsticaji</vt:lpstr>
      <vt:lpstr>Poželjne opcije</vt:lpstr>
      <vt:lpstr>Analiza efekata</vt:lpstr>
      <vt:lpstr>Pravila prilikom utvrđivanja efekata</vt:lpstr>
      <vt:lpstr>Pravila prilikom utvrđivanja efekata</vt:lpstr>
      <vt:lpstr>Poređenje opcija</vt:lpstr>
      <vt:lpstr>Poređenje efekata razmatranih opcija</vt:lpstr>
      <vt:lpstr>Poređenje efekata razmatranih opcija</vt:lpstr>
      <vt:lpstr>Procjena uticaja </vt:lpstr>
      <vt:lpstr>Propisi koji imaju fiskalni učinak</vt:lpstr>
      <vt:lpstr>Propisi koji imaju ekonomski učinak</vt:lpstr>
      <vt:lpstr>Propisi koji imaju socijalni učinak </vt:lpstr>
      <vt:lpstr>Propisi koji imaju socijalni učinak (nastavak)</vt:lpstr>
      <vt:lpstr>Propisi koji imaju uticaj na okoliš </vt:lpstr>
      <vt:lpstr>4. Sprovođenje konsultacija </vt:lpstr>
      <vt:lpstr>Glavne koristi konsultacija </vt:lpstr>
      <vt:lpstr>Konsultacije </vt:lpstr>
      <vt:lpstr>5. Implementacija (primjena) opcija</vt:lpstr>
      <vt:lpstr>Glavna pitanja koja se postavljaju u vezi sa implementacijom su </vt:lpstr>
      <vt:lpstr>6. Monitoring sa ex post evaluacijom </vt:lpstr>
      <vt:lpstr>Značaj monitoringa</vt:lpstr>
      <vt:lpstr>Monitoringom bi trebalo pratiti sljedeće aspekte realizacije procesa PU</vt:lpstr>
      <vt:lpstr>Dva tipa praćenja projekata </vt:lpstr>
      <vt:lpstr>Monitoring</vt:lpstr>
      <vt:lpstr>PowerPoint Presentation</vt:lpstr>
      <vt:lpstr>PowerPoint Presentation</vt:lpstr>
      <vt:lpstr>Definisanje problema</vt:lpstr>
      <vt:lpstr>Definisanje cilja</vt:lpstr>
      <vt:lpstr>– Od uzroka ka mjerama</vt:lpstr>
      <vt:lpstr>– Od posljedica ka željenim efektima</vt:lpstr>
      <vt:lpstr>Izvještaj uvijek treba prikazivati rezultate procesa PU</vt:lpstr>
      <vt:lpstr>Izvještaj o PU </vt:lpstr>
      <vt:lpstr>Najbolja/preporučena sadržina</vt:lpstr>
      <vt:lpstr>Obrasci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Procjena uticaja (propisa)-RIA</dc:title>
  <dc:creator>Veljko</dc:creator>
  <cp:lastModifiedBy>Selvira Hodžić-Obhođaš</cp:lastModifiedBy>
  <cp:revision>61</cp:revision>
  <dcterms:created xsi:type="dcterms:W3CDTF">2006-08-16T00:00:00Z</dcterms:created>
  <dcterms:modified xsi:type="dcterms:W3CDTF">2020-11-05T13:21:32Z</dcterms:modified>
</cp:coreProperties>
</file>