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diagrams/colors4.xml" ContentType="application/vnd.openxmlformats-officedocument.drawingml.diagramColors+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6"/>
  </p:notesMasterIdLst>
  <p:handoutMasterIdLst>
    <p:handoutMasterId r:id="rId17"/>
  </p:handoutMasterIdLst>
  <p:sldIdLst>
    <p:sldId id="261" r:id="rId2"/>
    <p:sldId id="277" r:id="rId3"/>
    <p:sldId id="263" r:id="rId4"/>
    <p:sldId id="279" r:id="rId5"/>
    <p:sldId id="280" r:id="rId6"/>
    <p:sldId id="281" r:id="rId7"/>
    <p:sldId id="257" r:id="rId8"/>
    <p:sldId id="264" r:id="rId9"/>
    <p:sldId id="273" r:id="rId10"/>
    <p:sldId id="275" r:id="rId11"/>
    <p:sldId id="271" r:id="rId12"/>
    <p:sldId id="274" r:id="rId13"/>
    <p:sldId id="270" r:id="rId14"/>
    <p:sldId id="256" r:id="rId1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D7FD"/>
    <a:srgbClr val="66FFFF"/>
    <a:srgbClr val="FF8000"/>
    <a:srgbClr val="FFFF00"/>
    <a:srgbClr val="FF00FF"/>
    <a:srgbClr val="996633"/>
    <a:srgbClr val="00FF00"/>
    <a:srgbClr val="2A63A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43190" autoAdjust="0"/>
  </p:normalViewPr>
  <p:slideViewPr>
    <p:cSldViewPr>
      <p:cViewPr varScale="1">
        <p:scale>
          <a:sx n="25" d="100"/>
          <a:sy n="25" d="100"/>
        </p:scale>
        <p:origin x="-25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bs-Latn-BA"/>
  <c:style val="7"/>
  <c:chart>
    <c:autoTitleDeleted val="1"/>
    <c:view3D>
      <c:rotX val="30"/>
      <c:rotY val="200"/>
      <c:perspective val="30"/>
    </c:view3D>
    <c:plotArea>
      <c:layout>
        <c:manualLayout>
          <c:layoutTarget val="inner"/>
          <c:xMode val="edge"/>
          <c:yMode val="edge"/>
          <c:x val="0.18407741489001977"/>
          <c:y val="0.28440098737155461"/>
          <c:w val="0.72459393357921975"/>
          <c:h val="0.61355327511862778"/>
        </c:manualLayout>
      </c:layout>
      <c:pie3DChart>
        <c:varyColors val="1"/>
        <c:ser>
          <c:idx val="0"/>
          <c:order val="0"/>
          <c:tx>
            <c:strRef>
              <c:f>Sheet1!$B$1</c:f>
              <c:strCache>
                <c:ptCount val="1"/>
                <c:pt idx="0">
                  <c:v>Sales</c:v>
                </c:pt>
              </c:strCache>
            </c:strRef>
          </c:tx>
          <c:explosion val="12"/>
          <c:dLbls>
            <c:dLbl>
              <c:idx val="0"/>
              <c:layout>
                <c:manualLayout>
                  <c:x val="-3.5797544806108889E-2"/>
                  <c:y val="4.4599433629477929E-2"/>
                </c:manualLayout>
              </c:layout>
              <c:dLblPos val="bestFit"/>
              <c:showVal val="1"/>
              <c:showCatName val="1"/>
            </c:dLbl>
            <c:dLbl>
              <c:idx val="1"/>
              <c:layout>
                <c:manualLayout>
                  <c:x val="-5.3932478235909423E-2"/>
                  <c:y val="-0.19910469931176639"/>
                </c:manualLayout>
              </c:layout>
              <c:dLblPos val="bestFit"/>
              <c:showVal val="1"/>
              <c:showCatName val="1"/>
            </c:dLbl>
            <c:dLbl>
              <c:idx val="2"/>
              <c:layout>
                <c:manualLayout>
                  <c:x val="-1.3478788887669823E-2"/>
                  <c:y val="-4.1470450428845333E-2"/>
                </c:manualLayout>
              </c:layout>
              <c:dLblPos val="bestFit"/>
              <c:showVal val="1"/>
              <c:showCatName val="1"/>
            </c:dLbl>
            <c:dLbl>
              <c:idx val="3"/>
              <c:layout>
                <c:manualLayout>
                  <c:x val="-5.7638686587040816E-4"/>
                  <c:y val="-0.14394088659542287"/>
                </c:manualLayout>
              </c:layout>
              <c:dLblPos val="bestFit"/>
              <c:showVal val="1"/>
              <c:showCatName val="1"/>
            </c:dLbl>
            <c:dLbl>
              <c:idx val="4"/>
              <c:layout>
                <c:manualLayout>
                  <c:x val="0.11320525577048976"/>
                  <c:y val="-2.8668215795515015E-2"/>
                </c:manualLayout>
              </c:layout>
              <c:tx>
                <c:rich>
                  <a:bodyPr/>
                  <a:lstStyle/>
                  <a:p>
                    <a:r>
                      <a:rPr lang="bs-Latn-BA" dirty="0" smtClean="0"/>
                      <a:t>DEU</a:t>
                    </a:r>
                    <a:r>
                      <a:rPr lang="en-US" dirty="0" smtClean="0"/>
                      <a:t> </a:t>
                    </a:r>
                    <a:r>
                      <a:rPr lang="en-US" dirty="0" err="1"/>
                      <a:t>tehnička</a:t>
                    </a:r>
                    <a:r>
                      <a:rPr lang="en-US" dirty="0"/>
                      <a:t> </a:t>
                    </a:r>
                    <a:r>
                      <a:rPr lang="en-US" dirty="0" err="1"/>
                      <a:t>pomoć</a:t>
                    </a:r>
                    <a:r>
                      <a:rPr lang="en-US" dirty="0"/>
                      <a:t>; 6.000.000,00</a:t>
                    </a:r>
                  </a:p>
                </c:rich>
              </c:tx>
              <c:dLblPos val="bestFit"/>
              <c:showVal val="1"/>
              <c:showCatName val="1"/>
            </c:dLbl>
            <c:txPr>
              <a:bodyPr/>
              <a:lstStyle/>
              <a:p>
                <a:pPr>
                  <a:defRPr sz="1399">
                    <a:solidFill>
                      <a:schemeClr val="tx2">
                        <a:lumMod val="75000"/>
                      </a:schemeClr>
                    </a:solidFill>
                  </a:defRPr>
                </a:pPr>
                <a:endParaRPr lang="sr-Latn-CS"/>
              </a:p>
            </c:txPr>
            <c:showVal val="1"/>
            <c:showCatName val="1"/>
            <c:showLeaderLines val="1"/>
          </c:dLbls>
          <c:cat>
            <c:strRef>
              <c:f>Sheet1!$A$2:$A$6</c:f>
              <c:strCache>
                <c:ptCount val="5"/>
                <c:pt idx="0">
                  <c:v>Sida</c:v>
                </c:pt>
                <c:pt idx="1">
                  <c:v>RNE</c:v>
                </c:pt>
                <c:pt idx="2">
                  <c:v>DfID</c:v>
                </c:pt>
                <c:pt idx="3">
                  <c:v>PARCO Budžet</c:v>
                </c:pt>
                <c:pt idx="4">
                  <c:v>EC tehnička pomoć</c:v>
                </c:pt>
              </c:strCache>
            </c:strRef>
          </c:cat>
          <c:val>
            <c:numRef>
              <c:f>Sheet1!$B$2:$B$6</c:f>
              <c:numCache>
                <c:formatCode>#,##0.00</c:formatCode>
                <c:ptCount val="5"/>
                <c:pt idx="0">
                  <c:v>3000000</c:v>
                </c:pt>
                <c:pt idx="1">
                  <c:v>3000000</c:v>
                </c:pt>
                <c:pt idx="2">
                  <c:v>5000000</c:v>
                </c:pt>
                <c:pt idx="3">
                  <c:v>6000000</c:v>
                </c:pt>
                <c:pt idx="4">
                  <c:v>6000000</c:v>
                </c:pt>
              </c:numCache>
            </c:numRef>
          </c:val>
        </c:ser>
      </c:pie3DChart>
      <c:spPr>
        <a:noFill/>
        <a:ln w="25388">
          <a:noFill/>
        </a:ln>
      </c:spPr>
    </c:plotArea>
    <c:plotVisOnly val="1"/>
    <c:dispBlanksAs val="zero"/>
  </c:chart>
  <c:txPr>
    <a:bodyPr/>
    <a:lstStyle/>
    <a:p>
      <a:pPr>
        <a:defRPr sz="1799"/>
      </a:pPr>
      <a:endParaRPr lang="sr-Latn-C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3A02DB-B8F1-4B40-8778-FF91F469DF45}" type="doc">
      <dgm:prSet loTypeId="urn:microsoft.com/office/officeart/2005/8/layout/process4" loCatId="list" qsTypeId="urn:microsoft.com/office/officeart/2005/8/quickstyle/3d1" qsCatId="3D" csTypeId="urn:microsoft.com/office/officeart/2005/8/colors/accent0_3" csCatId="mainScheme" phldr="1"/>
      <dgm:spPr/>
      <dgm:t>
        <a:bodyPr/>
        <a:lstStyle/>
        <a:p>
          <a:endParaRPr lang="bs-Latn-BA"/>
        </a:p>
      </dgm:t>
    </dgm:pt>
    <dgm:pt modelId="{8D99CD8D-5FA0-4D07-98C5-DA2B01CB3512}">
      <dgm:prSet phldrT="[Text]" custT="1"/>
      <dgm:spPr/>
      <dgm:t>
        <a:bodyPr/>
        <a:lstStyle/>
        <a:p>
          <a:r>
            <a:rPr lang="bs-Latn-BA" sz="1600" b="1" baseline="0" dirty="0" smtClean="0"/>
            <a:t>Reforma javne uprave – naš program</a:t>
          </a:r>
          <a:endParaRPr lang="bs-Latn-BA" sz="1600" b="1" baseline="0" dirty="0"/>
        </a:p>
      </dgm:t>
    </dgm:pt>
    <dgm:pt modelId="{450C2D2F-8CDD-4AB9-9277-8A34E043E656}" type="parTrans" cxnId="{99F5433E-7F0A-41AD-931C-8D014D14A491}">
      <dgm:prSet/>
      <dgm:spPr/>
      <dgm:t>
        <a:bodyPr/>
        <a:lstStyle/>
        <a:p>
          <a:endParaRPr lang="bs-Latn-BA" sz="1600"/>
        </a:p>
      </dgm:t>
    </dgm:pt>
    <dgm:pt modelId="{7518F073-E9AA-42E5-B4D0-729B22447382}" type="sibTrans" cxnId="{99F5433E-7F0A-41AD-931C-8D014D14A491}">
      <dgm:prSet/>
      <dgm:spPr/>
      <dgm:t>
        <a:bodyPr/>
        <a:lstStyle/>
        <a:p>
          <a:endParaRPr lang="bs-Latn-BA" sz="1600"/>
        </a:p>
      </dgm:t>
    </dgm:pt>
    <dgm:pt modelId="{BD625F4C-FBDF-429B-8CEC-B761179648F0}">
      <dgm:prSet phldrT="[Text]" custT="1"/>
      <dgm:spPr/>
      <dgm:t>
        <a:bodyPr/>
        <a:lstStyle/>
        <a:p>
          <a:r>
            <a:rPr lang="bs-Latn-BA" sz="1600" b="1" baseline="0" smtClean="0"/>
            <a:t>Akcioni plan 1</a:t>
          </a:r>
          <a:endParaRPr lang="bs-Latn-BA" sz="1600" b="1" baseline="0" dirty="0"/>
        </a:p>
      </dgm:t>
    </dgm:pt>
    <dgm:pt modelId="{35C94140-A3CA-4D01-90AD-323FFF0D4D6E}" type="parTrans" cxnId="{C586C466-1A97-4A64-A54A-4C8882760840}">
      <dgm:prSet/>
      <dgm:spPr/>
      <dgm:t>
        <a:bodyPr/>
        <a:lstStyle/>
        <a:p>
          <a:endParaRPr lang="bs-Latn-BA" sz="1600"/>
        </a:p>
      </dgm:t>
    </dgm:pt>
    <dgm:pt modelId="{24460FE3-373C-42AB-930A-63DB2AB4FF5E}" type="sibTrans" cxnId="{C586C466-1A97-4A64-A54A-4C8882760840}">
      <dgm:prSet/>
      <dgm:spPr/>
      <dgm:t>
        <a:bodyPr/>
        <a:lstStyle/>
        <a:p>
          <a:endParaRPr lang="bs-Latn-BA" sz="1600"/>
        </a:p>
      </dgm:t>
    </dgm:pt>
    <dgm:pt modelId="{AC49C0E9-428C-4EC7-8216-380FD2F5D8AF}">
      <dgm:prSet phldrT="[Text]" custT="1"/>
      <dgm:spPr/>
      <dgm:t>
        <a:bodyPr/>
        <a:lstStyle/>
        <a:p>
          <a:r>
            <a:rPr lang="bs-Latn-BA" sz="1600" b="1" baseline="0" dirty="0" smtClean="0"/>
            <a:t>Memorandum o razumijevanju o uspostavi Fonda za RJU</a:t>
          </a:r>
        </a:p>
      </dgm:t>
    </dgm:pt>
    <dgm:pt modelId="{11416399-804C-46CF-9BB6-1AA28613F672}" type="parTrans" cxnId="{EF529CCE-CB06-42E0-AB1F-BF6FD130A89D}">
      <dgm:prSet/>
      <dgm:spPr/>
      <dgm:t>
        <a:bodyPr/>
        <a:lstStyle/>
        <a:p>
          <a:endParaRPr lang="bs-Latn-BA" sz="1600"/>
        </a:p>
      </dgm:t>
    </dgm:pt>
    <dgm:pt modelId="{C6280DDA-47A3-4EF6-9591-A008DFF4FC22}" type="sibTrans" cxnId="{EF529CCE-CB06-42E0-AB1F-BF6FD130A89D}">
      <dgm:prSet/>
      <dgm:spPr/>
      <dgm:t>
        <a:bodyPr/>
        <a:lstStyle/>
        <a:p>
          <a:endParaRPr lang="bs-Latn-BA" sz="1600"/>
        </a:p>
      </dgm:t>
    </dgm:pt>
    <dgm:pt modelId="{905E86FD-4324-46D5-9F27-3FE08ED5D8DE}">
      <dgm:prSet phldrT="[Text]" custT="1"/>
      <dgm:spPr/>
      <dgm:t>
        <a:bodyPr/>
        <a:lstStyle/>
        <a:p>
          <a:r>
            <a:rPr lang="bs-Latn-BA" sz="1600" b="1" i="0" baseline="0" dirty="0" smtClean="0"/>
            <a:t>Pravila i procedure za upravljanje Fondom za RJU</a:t>
          </a:r>
        </a:p>
      </dgm:t>
    </dgm:pt>
    <dgm:pt modelId="{16B94418-CC30-4F04-840E-BF07A54ACBD5}" type="parTrans" cxnId="{7275F748-CAF4-4787-BB54-725700DA8415}">
      <dgm:prSet/>
      <dgm:spPr/>
      <dgm:t>
        <a:bodyPr/>
        <a:lstStyle/>
        <a:p>
          <a:endParaRPr lang="bs-Latn-BA" sz="1600"/>
        </a:p>
      </dgm:t>
    </dgm:pt>
    <dgm:pt modelId="{00958F62-2E8E-4E47-8E59-A8552AA6F014}" type="sibTrans" cxnId="{7275F748-CAF4-4787-BB54-725700DA8415}">
      <dgm:prSet/>
      <dgm:spPr/>
      <dgm:t>
        <a:bodyPr/>
        <a:lstStyle/>
        <a:p>
          <a:endParaRPr lang="bs-Latn-BA" sz="1600"/>
        </a:p>
      </dgm:t>
    </dgm:pt>
    <dgm:pt modelId="{6959C462-8B23-40B1-B1B5-5FCC5E273BC2}">
      <dgm:prSet phldrT="[Text]" custT="1"/>
      <dgm:spPr/>
      <dgm:t>
        <a:bodyPr/>
        <a:lstStyle/>
        <a:p>
          <a:r>
            <a:rPr lang="bs-Latn-BA" sz="1600" b="1" baseline="0" dirty="0" smtClean="0"/>
            <a:t>Strategija reforme javne uprave</a:t>
          </a:r>
          <a:endParaRPr lang="bs-Latn-BA" sz="1600" b="1" baseline="0" dirty="0"/>
        </a:p>
      </dgm:t>
    </dgm:pt>
    <dgm:pt modelId="{091A7A38-EBD2-4536-8D9A-AE966D729FCE}" type="parTrans" cxnId="{08334664-7640-4011-9FF7-A2E3B4935D47}">
      <dgm:prSet/>
      <dgm:spPr/>
      <dgm:t>
        <a:bodyPr/>
        <a:lstStyle/>
        <a:p>
          <a:endParaRPr lang="bs-Latn-BA" sz="1600"/>
        </a:p>
      </dgm:t>
    </dgm:pt>
    <dgm:pt modelId="{2802CC7B-67F4-41AC-B61D-15CC0512FE9A}" type="sibTrans" cxnId="{08334664-7640-4011-9FF7-A2E3B4935D47}">
      <dgm:prSet/>
      <dgm:spPr/>
      <dgm:t>
        <a:bodyPr/>
        <a:lstStyle/>
        <a:p>
          <a:endParaRPr lang="bs-Latn-BA" sz="1600"/>
        </a:p>
      </dgm:t>
    </dgm:pt>
    <dgm:pt modelId="{A755F26C-E41C-44DC-81C1-4189E10D30E3}">
      <dgm:prSet custT="1"/>
      <dgm:spPr/>
      <dgm:t>
        <a:bodyPr/>
        <a:lstStyle/>
        <a:p>
          <a:r>
            <a:rPr lang="bs-Latn-BA" sz="1600" b="1" i="0" baseline="0" dirty="0" smtClean="0"/>
            <a:t>Smjernice za formiranje i rad komisija za nabavke</a:t>
          </a:r>
          <a:endParaRPr lang="en-GB" sz="1600" b="1" i="0" baseline="0" dirty="0"/>
        </a:p>
      </dgm:t>
    </dgm:pt>
    <dgm:pt modelId="{D4809D60-1356-40A7-9CB8-1AB2B04C8645}" type="parTrans" cxnId="{CAA78569-C8E1-4F5C-A986-DD91F2403B71}">
      <dgm:prSet/>
      <dgm:spPr/>
      <dgm:t>
        <a:bodyPr/>
        <a:lstStyle/>
        <a:p>
          <a:endParaRPr lang="bs-Latn-BA" sz="1600"/>
        </a:p>
      </dgm:t>
    </dgm:pt>
    <dgm:pt modelId="{4E0C53D7-5F8E-48A0-BACE-53195DB7A9F4}" type="sibTrans" cxnId="{CAA78569-C8E1-4F5C-A986-DD91F2403B71}">
      <dgm:prSet/>
      <dgm:spPr/>
      <dgm:t>
        <a:bodyPr/>
        <a:lstStyle/>
        <a:p>
          <a:endParaRPr lang="bs-Latn-BA" sz="1600"/>
        </a:p>
      </dgm:t>
    </dgm:pt>
    <dgm:pt modelId="{E18D28FA-84D8-46BB-975E-915DE0ED2820}">
      <dgm:prSet custT="1"/>
      <dgm:spPr/>
      <dgm:t>
        <a:bodyPr/>
        <a:lstStyle/>
        <a:p>
          <a:r>
            <a:rPr lang="bs-Latn-BA" sz="1600" b="1" i="0" baseline="0" dirty="0" smtClean="0"/>
            <a:t>Smjernice za korištenje sredstava Fonda za RJU</a:t>
          </a:r>
          <a:endParaRPr lang="bs-Latn-BA" sz="1600" b="1" i="0" baseline="0" dirty="0"/>
        </a:p>
      </dgm:t>
    </dgm:pt>
    <dgm:pt modelId="{519CB12F-8EC7-4C70-870B-60D81DB19D2F}" type="parTrans" cxnId="{84F48942-4358-469B-826F-2C5F19720738}">
      <dgm:prSet/>
      <dgm:spPr/>
      <dgm:t>
        <a:bodyPr/>
        <a:lstStyle/>
        <a:p>
          <a:endParaRPr lang="bs-Latn-BA" sz="1600"/>
        </a:p>
      </dgm:t>
    </dgm:pt>
    <dgm:pt modelId="{B6247D6B-DC07-4008-8C59-2F51002E0EE2}" type="sibTrans" cxnId="{84F48942-4358-469B-826F-2C5F19720738}">
      <dgm:prSet/>
      <dgm:spPr/>
      <dgm:t>
        <a:bodyPr/>
        <a:lstStyle/>
        <a:p>
          <a:endParaRPr lang="bs-Latn-BA" sz="1600"/>
        </a:p>
      </dgm:t>
    </dgm:pt>
    <dgm:pt modelId="{1DFCADF3-7F54-47F3-8487-29E8522AF3C3}">
      <dgm:prSet custT="1"/>
      <dgm:spPr/>
      <dgm:t>
        <a:bodyPr/>
        <a:lstStyle/>
        <a:p>
          <a:r>
            <a:rPr lang="bs-Latn-BA" sz="1600" b="1" i="0" baseline="0" smtClean="0"/>
            <a:t>Procedure upravljanja finansijama Fonda za RJU</a:t>
          </a:r>
          <a:endParaRPr lang="en-GB" sz="1600" b="1" i="0" baseline="0" dirty="0"/>
        </a:p>
      </dgm:t>
    </dgm:pt>
    <dgm:pt modelId="{7ADB3B97-A97C-4C6B-BD60-8A6E3C37273F}" type="parTrans" cxnId="{BCF1CE14-B429-482D-B798-F6DAB111384C}">
      <dgm:prSet/>
      <dgm:spPr/>
      <dgm:t>
        <a:bodyPr/>
        <a:lstStyle/>
        <a:p>
          <a:endParaRPr lang="bs-Latn-BA" sz="1600"/>
        </a:p>
      </dgm:t>
    </dgm:pt>
    <dgm:pt modelId="{8D0A7550-3614-410C-9B7D-E27D29ADCD58}" type="sibTrans" cxnId="{BCF1CE14-B429-482D-B798-F6DAB111384C}">
      <dgm:prSet/>
      <dgm:spPr/>
      <dgm:t>
        <a:bodyPr/>
        <a:lstStyle/>
        <a:p>
          <a:endParaRPr lang="bs-Latn-BA" sz="1600"/>
        </a:p>
      </dgm:t>
    </dgm:pt>
    <dgm:pt modelId="{C24C2F0F-EA3D-44F8-A83F-C5FB2F15A4D2}">
      <dgm:prSet phldrT="[Text]" custT="1"/>
      <dgm:spPr/>
      <dgm:t>
        <a:bodyPr/>
        <a:lstStyle/>
        <a:p>
          <a:r>
            <a:rPr lang="bs-Latn-BA" sz="1600" b="1" baseline="0" dirty="0" smtClean="0"/>
            <a:t>Osnovan Ured koordinatora za RJU</a:t>
          </a:r>
          <a:endParaRPr lang="bs-Latn-BA" sz="1600" b="1" baseline="0" dirty="0"/>
        </a:p>
      </dgm:t>
    </dgm:pt>
    <dgm:pt modelId="{FE789B90-C860-4FD9-9233-E43B91F940F5}" type="parTrans" cxnId="{83D3F724-63F5-4B48-BC1A-043A4F52CDF8}">
      <dgm:prSet/>
      <dgm:spPr/>
      <dgm:t>
        <a:bodyPr/>
        <a:lstStyle/>
        <a:p>
          <a:endParaRPr lang="bs-Latn-BA"/>
        </a:p>
      </dgm:t>
    </dgm:pt>
    <dgm:pt modelId="{BDBE6050-8681-48DF-8BA7-057CBB9BD5D2}" type="sibTrans" cxnId="{83D3F724-63F5-4B48-BC1A-043A4F52CDF8}">
      <dgm:prSet/>
      <dgm:spPr/>
      <dgm:t>
        <a:bodyPr/>
        <a:lstStyle/>
        <a:p>
          <a:endParaRPr lang="bs-Latn-BA"/>
        </a:p>
      </dgm:t>
    </dgm:pt>
    <dgm:pt modelId="{2401A653-10F7-467F-8DB9-D225F5C67837}">
      <dgm:prSet phldrT="[Text]" custT="1"/>
      <dgm:spPr/>
      <dgm:t>
        <a:bodyPr/>
        <a:lstStyle/>
        <a:p>
          <a:r>
            <a:rPr lang="bs-Latn-BA" sz="1600" b="1" i="0" baseline="0" dirty="0" smtClean="0"/>
            <a:t>Zajednička platforma</a:t>
          </a:r>
          <a:endParaRPr lang="bs-Latn-BA" sz="1600" b="1" baseline="0" dirty="0" smtClean="0"/>
        </a:p>
      </dgm:t>
    </dgm:pt>
    <dgm:pt modelId="{BB0556AB-4D00-4E7D-A368-CBC1DA91AF04}" type="parTrans" cxnId="{2B2CC31B-502E-44C1-900E-B65F07AF9FD4}">
      <dgm:prSet/>
      <dgm:spPr/>
      <dgm:t>
        <a:bodyPr/>
        <a:lstStyle/>
        <a:p>
          <a:endParaRPr lang="bs-Latn-BA"/>
        </a:p>
      </dgm:t>
    </dgm:pt>
    <dgm:pt modelId="{1E7EC771-E885-457B-8F7D-FDD1A4CC96A4}" type="sibTrans" cxnId="{2B2CC31B-502E-44C1-900E-B65F07AF9FD4}">
      <dgm:prSet/>
      <dgm:spPr/>
      <dgm:t>
        <a:bodyPr/>
        <a:lstStyle/>
        <a:p>
          <a:endParaRPr lang="bs-Latn-BA"/>
        </a:p>
      </dgm:t>
    </dgm:pt>
    <dgm:pt modelId="{CFBFE1B9-24EC-47E8-AA9C-B2CEA4588A1E}" type="pres">
      <dgm:prSet presAssocID="{873A02DB-B8F1-4B40-8778-FF91F469DF45}" presName="Name0" presStyleCnt="0">
        <dgm:presLayoutVars>
          <dgm:dir/>
          <dgm:animLvl val="lvl"/>
          <dgm:resizeHandles val="exact"/>
        </dgm:presLayoutVars>
      </dgm:prSet>
      <dgm:spPr/>
      <dgm:t>
        <a:bodyPr/>
        <a:lstStyle/>
        <a:p>
          <a:endParaRPr lang="bs-Latn-BA"/>
        </a:p>
      </dgm:t>
    </dgm:pt>
    <dgm:pt modelId="{E6C1DD93-6F6B-4D72-A5EB-BFF8C2DBE0C6}" type="pres">
      <dgm:prSet presAssocID="{1DFCADF3-7F54-47F3-8487-29E8522AF3C3}" presName="boxAndChildren" presStyleCnt="0"/>
      <dgm:spPr/>
    </dgm:pt>
    <dgm:pt modelId="{BED31645-1223-4A02-A01E-BA0E7064D66B}" type="pres">
      <dgm:prSet presAssocID="{1DFCADF3-7F54-47F3-8487-29E8522AF3C3}" presName="parentTextBox" presStyleLbl="node1" presStyleIdx="0" presStyleCnt="10"/>
      <dgm:spPr/>
      <dgm:t>
        <a:bodyPr/>
        <a:lstStyle/>
        <a:p>
          <a:endParaRPr lang="bs-Latn-BA"/>
        </a:p>
      </dgm:t>
    </dgm:pt>
    <dgm:pt modelId="{334F7912-01B2-497D-B814-706C9D32DA6F}" type="pres">
      <dgm:prSet presAssocID="{B6247D6B-DC07-4008-8C59-2F51002E0EE2}" presName="sp" presStyleCnt="0"/>
      <dgm:spPr/>
    </dgm:pt>
    <dgm:pt modelId="{493045B1-0470-4DE2-A5AC-0D2A6C73753A}" type="pres">
      <dgm:prSet presAssocID="{E18D28FA-84D8-46BB-975E-915DE0ED2820}" presName="arrowAndChildren" presStyleCnt="0"/>
      <dgm:spPr/>
    </dgm:pt>
    <dgm:pt modelId="{24EFECCC-E5BB-4E38-B5A8-52A4F790C207}" type="pres">
      <dgm:prSet presAssocID="{E18D28FA-84D8-46BB-975E-915DE0ED2820}" presName="parentTextArrow" presStyleLbl="node1" presStyleIdx="1" presStyleCnt="10"/>
      <dgm:spPr/>
      <dgm:t>
        <a:bodyPr/>
        <a:lstStyle/>
        <a:p>
          <a:endParaRPr lang="bs-Latn-BA"/>
        </a:p>
      </dgm:t>
    </dgm:pt>
    <dgm:pt modelId="{6CA1787F-6241-4F07-9C6E-170C5B3E984C}" type="pres">
      <dgm:prSet presAssocID="{4E0C53D7-5F8E-48A0-BACE-53195DB7A9F4}" presName="sp" presStyleCnt="0"/>
      <dgm:spPr/>
    </dgm:pt>
    <dgm:pt modelId="{BF448C72-9FFC-4ED3-87D6-54D11A2EE3CC}" type="pres">
      <dgm:prSet presAssocID="{A755F26C-E41C-44DC-81C1-4189E10D30E3}" presName="arrowAndChildren" presStyleCnt="0"/>
      <dgm:spPr/>
    </dgm:pt>
    <dgm:pt modelId="{F9971069-03C7-4C91-A1D4-582E1F03642C}" type="pres">
      <dgm:prSet presAssocID="{A755F26C-E41C-44DC-81C1-4189E10D30E3}" presName="parentTextArrow" presStyleLbl="node1" presStyleIdx="2" presStyleCnt="10"/>
      <dgm:spPr/>
      <dgm:t>
        <a:bodyPr/>
        <a:lstStyle/>
        <a:p>
          <a:endParaRPr lang="bs-Latn-BA"/>
        </a:p>
      </dgm:t>
    </dgm:pt>
    <dgm:pt modelId="{F344097C-AA76-41C5-9E18-BEC5EA1E3096}" type="pres">
      <dgm:prSet presAssocID="{00958F62-2E8E-4E47-8E59-A8552AA6F014}" presName="sp" presStyleCnt="0"/>
      <dgm:spPr/>
    </dgm:pt>
    <dgm:pt modelId="{97441481-CFE2-4ABB-943A-346AE43E0D81}" type="pres">
      <dgm:prSet presAssocID="{905E86FD-4324-46D5-9F27-3FE08ED5D8DE}" presName="arrowAndChildren" presStyleCnt="0"/>
      <dgm:spPr/>
    </dgm:pt>
    <dgm:pt modelId="{44F5E4DD-C05D-4F3E-AD00-F70D6905EEC3}" type="pres">
      <dgm:prSet presAssocID="{905E86FD-4324-46D5-9F27-3FE08ED5D8DE}" presName="parentTextArrow" presStyleLbl="node1" presStyleIdx="3" presStyleCnt="10"/>
      <dgm:spPr/>
      <dgm:t>
        <a:bodyPr/>
        <a:lstStyle/>
        <a:p>
          <a:endParaRPr lang="bs-Latn-BA"/>
        </a:p>
      </dgm:t>
    </dgm:pt>
    <dgm:pt modelId="{4309AF0C-0AF9-48C3-AB36-5E179FAF7434}" type="pres">
      <dgm:prSet presAssocID="{C6280DDA-47A3-4EF6-9591-A008DFF4FC22}" presName="sp" presStyleCnt="0"/>
      <dgm:spPr/>
    </dgm:pt>
    <dgm:pt modelId="{8911139A-AF48-47BE-9F7F-E197ACAB4645}" type="pres">
      <dgm:prSet presAssocID="{AC49C0E9-428C-4EC7-8216-380FD2F5D8AF}" presName="arrowAndChildren" presStyleCnt="0"/>
      <dgm:spPr/>
    </dgm:pt>
    <dgm:pt modelId="{BB08AFBC-92DA-467C-B245-09B595218C5B}" type="pres">
      <dgm:prSet presAssocID="{AC49C0E9-428C-4EC7-8216-380FD2F5D8AF}" presName="parentTextArrow" presStyleLbl="node1" presStyleIdx="4" presStyleCnt="10"/>
      <dgm:spPr/>
      <dgm:t>
        <a:bodyPr/>
        <a:lstStyle/>
        <a:p>
          <a:endParaRPr lang="bs-Latn-BA"/>
        </a:p>
      </dgm:t>
    </dgm:pt>
    <dgm:pt modelId="{316C7A97-BC27-4E1F-A711-D833CF938E80}" type="pres">
      <dgm:prSet presAssocID="{1E7EC771-E885-457B-8F7D-FDD1A4CC96A4}" presName="sp" presStyleCnt="0"/>
      <dgm:spPr/>
    </dgm:pt>
    <dgm:pt modelId="{46B22BFC-AF57-43CD-9F2A-FF9416167AAA}" type="pres">
      <dgm:prSet presAssocID="{2401A653-10F7-467F-8DB9-D225F5C67837}" presName="arrowAndChildren" presStyleCnt="0"/>
      <dgm:spPr/>
    </dgm:pt>
    <dgm:pt modelId="{4EDDE55B-3797-4602-83B3-64162A74CAB2}" type="pres">
      <dgm:prSet presAssocID="{2401A653-10F7-467F-8DB9-D225F5C67837}" presName="parentTextArrow" presStyleLbl="node1" presStyleIdx="5" presStyleCnt="10"/>
      <dgm:spPr/>
      <dgm:t>
        <a:bodyPr/>
        <a:lstStyle/>
        <a:p>
          <a:endParaRPr lang="bs-Latn-BA"/>
        </a:p>
      </dgm:t>
    </dgm:pt>
    <dgm:pt modelId="{9A39AB89-9D44-449C-9A97-C895008E7E62}" type="pres">
      <dgm:prSet presAssocID="{24460FE3-373C-42AB-930A-63DB2AB4FF5E}" presName="sp" presStyleCnt="0"/>
      <dgm:spPr/>
    </dgm:pt>
    <dgm:pt modelId="{1546857E-31B0-4278-AC07-A44B1F333ABC}" type="pres">
      <dgm:prSet presAssocID="{BD625F4C-FBDF-429B-8CEC-B761179648F0}" presName="arrowAndChildren" presStyleCnt="0"/>
      <dgm:spPr/>
    </dgm:pt>
    <dgm:pt modelId="{3E562C77-AB23-4A0C-8269-B23B9DED355D}" type="pres">
      <dgm:prSet presAssocID="{BD625F4C-FBDF-429B-8CEC-B761179648F0}" presName="parentTextArrow" presStyleLbl="node1" presStyleIdx="6" presStyleCnt="10"/>
      <dgm:spPr/>
      <dgm:t>
        <a:bodyPr/>
        <a:lstStyle/>
        <a:p>
          <a:endParaRPr lang="bs-Latn-BA"/>
        </a:p>
      </dgm:t>
    </dgm:pt>
    <dgm:pt modelId="{5F1E32D5-920B-41D8-A26D-5499101ED7FB}" type="pres">
      <dgm:prSet presAssocID="{2802CC7B-67F4-41AC-B61D-15CC0512FE9A}" presName="sp" presStyleCnt="0"/>
      <dgm:spPr/>
    </dgm:pt>
    <dgm:pt modelId="{4AA10A12-EF3A-4D7C-B76C-E2858C092EA6}" type="pres">
      <dgm:prSet presAssocID="{6959C462-8B23-40B1-B1B5-5FCC5E273BC2}" presName="arrowAndChildren" presStyleCnt="0"/>
      <dgm:spPr/>
    </dgm:pt>
    <dgm:pt modelId="{6C92D05A-AB10-4BE0-B985-CBD2D1D5C986}" type="pres">
      <dgm:prSet presAssocID="{6959C462-8B23-40B1-B1B5-5FCC5E273BC2}" presName="parentTextArrow" presStyleLbl="node1" presStyleIdx="7" presStyleCnt="10"/>
      <dgm:spPr/>
      <dgm:t>
        <a:bodyPr/>
        <a:lstStyle/>
        <a:p>
          <a:endParaRPr lang="bs-Latn-BA"/>
        </a:p>
      </dgm:t>
    </dgm:pt>
    <dgm:pt modelId="{EBB55E9F-8A65-4455-8485-1E43234EC227}" type="pres">
      <dgm:prSet presAssocID="{BDBE6050-8681-48DF-8BA7-057CBB9BD5D2}" presName="sp" presStyleCnt="0"/>
      <dgm:spPr/>
    </dgm:pt>
    <dgm:pt modelId="{CC930961-5CA2-4034-BEC5-63F4949E862A}" type="pres">
      <dgm:prSet presAssocID="{C24C2F0F-EA3D-44F8-A83F-C5FB2F15A4D2}" presName="arrowAndChildren" presStyleCnt="0"/>
      <dgm:spPr/>
    </dgm:pt>
    <dgm:pt modelId="{811727E0-A3FA-49A9-8D07-B416C5FD4E3C}" type="pres">
      <dgm:prSet presAssocID="{C24C2F0F-EA3D-44F8-A83F-C5FB2F15A4D2}" presName="parentTextArrow" presStyleLbl="node1" presStyleIdx="8" presStyleCnt="10"/>
      <dgm:spPr/>
      <dgm:t>
        <a:bodyPr/>
        <a:lstStyle/>
        <a:p>
          <a:endParaRPr lang="bs-Latn-BA"/>
        </a:p>
      </dgm:t>
    </dgm:pt>
    <dgm:pt modelId="{4A2FD3F0-A7BB-47FB-ABBC-2EF9ECF802B3}" type="pres">
      <dgm:prSet presAssocID="{7518F073-E9AA-42E5-B4D0-729B22447382}" presName="sp" presStyleCnt="0"/>
      <dgm:spPr/>
    </dgm:pt>
    <dgm:pt modelId="{33DFD72F-FCC2-4537-9DEA-537E8EFED1E3}" type="pres">
      <dgm:prSet presAssocID="{8D99CD8D-5FA0-4D07-98C5-DA2B01CB3512}" presName="arrowAndChildren" presStyleCnt="0"/>
      <dgm:spPr/>
    </dgm:pt>
    <dgm:pt modelId="{4ACFD86F-27E0-4D61-B80F-86F93552B101}" type="pres">
      <dgm:prSet presAssocID="{8D99CD8D-5FA0-4D07-98C5-DA2B01CB3512}" presName="parentTextArrow" presStyleLbl="node1" presStyleIdx="9" presStyleCnt="10"/>
      <dgm:spPr/>
      <dgm:t>
        <a:bodyPr/>
        <a:lstStyle/>
        <a:p>
          <a:endParaRPr lang="bs-Latn-BA"/>
        </a:p>
      </dgm:t>
    </dgm:pt>
  </dgm:ptLst>
  <dgm:cxnLst>
    <dgm:cxn modelId="{D2C5E670-DE80-4FD3-9AFB-0597E495EEF7}" type="presOf" srcId="{1DFCADF3-7F54-47F3-8487-29E8522AF3C3}" destId="{BED31645-1223-4A02-A01E-BA0E7064D66B}" srcOrd="0" destOrd="0" presId="urn:microsoft.com/office/officeart/2005/8/layout/process4"/>
    <dgm:cxn modelId="{EF529CCE-CB06-42E0-AB1F-BF6FD130A89D}" srcId="{873A02DB-B8F1-4B40-8778-FF91F469DF45}" destId="{AC49C0E9-428C-4EC7-8216-380FD2F5D8AF}" srcOrd="5" destOrd="0" parTransId="{11416399-804C-46CF-9BB6-1AA28613F672}" sibTransId="{C6280DDA-47A3-4EF6-9591-A008DFF4FC22}"/>
    <dgm:cxn modelId="{84F48942-4358-469B-826F-2C5F19720738}" srcId="{873A02DB-B8F1-4B40-8778-FF91F469DF45}" destId="{E18D28FA-84D8-46BB-975E-915DE0ED2820}" srcOrd="8" destOrd="0" parTransId="{519CB12F-8EC7-4C70-870B-60D81DB19D2F}" sibTransId="{B6247D6B-DC07-4008-8C59-2F51002E0EE2}"/>
    <dgm:cxn modelId="{E48A83AA-797B-4E91-8123-55EC28618472}" type="presOf" srcId="{A755F26C-E41C-44DC-81C1-4189E10D30E3}" destId="{F9971069-03C7-4C91-A1D4-582E1F03642C}" srcOrd="0" destOrd="0" presId="urn:microsoft.com/office/officeart/2005/8/layout/process4"/>
    <dgm:cxn modelId="{DA356D99-89C4-48EC-A4CF-BBD2D2443AE9}" type="presOf" srcId="{BD625F4C-FBDF-429B-8CEC-B761179648F0}" destId="{3E562C77-AB23-4A0C-8269-B23B9DED355D}" srcOrd="0" destOrd="0" presId="urn:microsoft.com/office/officeart/2005/8/layout/process4"/>
    <dgm:cxn modelId="{6074E9E6-E3E0-497E-8DA2-F7C25567A6FE}" type="presOf" srcId="{C24C2F0F-EA3D-44F8-A83F-C5FB2F15A4D2}" destId="{811727E0-A3FA-49A9-8D07-B416C5FD4E3C}" srcOrd="0" destOrd="0" presId="urn:microsoft.com/office/officeart/2005/8/layout/process4"/>
    <dgm:cxn modelId="{FDE8CDE5-D377-4C7C-B7CA-7A2311F8366E}" type="presOf" srcId="{AC49C0E9-428C-4EC7-8216-380FD2F5D8AF}" destId="{BB08AFBC-92DA-467C-B245-09B595218C5B}" srcOrd="0" destOrd="0" presId="urn:microsoft.com/office/officeart/2005/8/layout/process4"/>
    <dgm:cxn modelId="{2B2CC31B-502E-44C1-900E-B65F07AF9FD4}" srcId="{873A02DB-B8F1-4B40-8778-FF91F469DF45}" destId="{2401A653-10F7-467F-8DB9-D225F5C67837}" srcOrd="4" destOrd="0" parTransId="{BB0556AB-4D00-4E7D-A368-CBC1DA91AF04}" sibTransId="{1E7EC771-E885-457B-8F7D-FDD1A4CC96A4}"/>
    <dgm:cxn modelId="{6DCC2C67-D10A-4FDB-9689-0F7B3428524B}" type="presOf" srcId="{6959C462-8B23-40B1-B1B5-5FCC5E273BC2}" destId="{6C92D05A-AB10-4BE0-B985-CBD2D1D5C986}" srcOrd="0" destOrd="0" presId="urn:microsoft.com/office/officeart/2005/8/layout/process4"/>
    <dgm:cxn modelId="{3B9AE3C7-F92F-4BA2-80E1-C907B98BA60F}" type="presOf" srcId="{873A02DB-B8F1-4B40-8778-FF91F469DF45}" destId="{CFBFE1B9-24EC-47E8-AA9C-B2CEA4588A1E}" srcOrd="0" destOrd="0" presId="urn:microsoft.com/office/officeart/2005/8/layout/process4"/>
    <dgm:cxn modelId="{C586C466-1A97-4A64-A54A-4C8882760840}" srcId="{873A02DB-B8F1-4B40-8778-FF91F469DF45}" destId="{BD625F4C-FBDF-429B-8CEC-B761179648F0}" srcOrd="3" destOrd="0" parTransId="{35C94140-A3CA-4D01-90AD-323FFF0D4D6E}" sibTransId="{24460FE3-373C-42AB-930A-63DB2AB4FF5E}"/>
    <dgm:cxn modelId="{99F5433E-7F0A-41AD-931C-8D014D14A491}" srcId="{873A02DB-B8F1-4B40-8778-FF91F469DF45}" destId="{8D99CD8D-5FA0-4D07-98C5-DA2B01CB3512}" srcOrd="0" destOrd="0" parTransId="{450C2D2F-8CDD-4AB9-9277-8A34E043E656}" sibTransId="{7518F073-E9AA-42E5-B4D0-729B22447382}"/>
    <dgm:cxn modelId="{83D3F724-63F5-4B48-BC1A-043A4F52CDF8}" srcId="{873A02DB-B8F1-4B40-8778-FF91F469DF45}" destId="{C24C2F0F-EA3D-44F8-A83F-C5FB2F15A4D2}" srcOrd="1" destOrd="0" parTransId="{FE789B90-C860-4FD9-9233-E43B91F940F5}" sibTransId="{BDBE6050-8681-48DF-8BA7-057CBB9BD5D2}"/>
    <dgm:cxn modelId="{BCF1CE14-B429-482D-B798-F6DAB111384C}" srcId="{873A02DB-B8F1-4B40-8778-FF91F469DF45}" destId="{1DFCADF3-7F54-47F3-8487-29E8522AF3C3}" srcOrd="9" destOrd="0" parTransId="{7ADB3B97-A97C-4C6B-BD60-8A6E3C37273F}" sibTransId="{8D0A7550-3614-410C-9B7D-E27D29ADCD58}"/>
    <dgm:cxn modelId="{59A34765-3A13-43B5-B7CF-20C3BDAF89A6}" type="presOf" srcId="{E18D28FA-84D8-46BB-975E-915DE0ED2820}" destId="{24EFECCC-E5BB-4E38-B5A8-52A4F790C207}" srcOrd="0" destOrd="0" presId="urn:microsoft.com/office/officeart/2005/8/layout/process4"/>
    <dgm:cxn modelId="{075C81F3-DF09-49B0-A489-9D3C1897DC7F}" type="presOf" srcId="{2401A653-10F7-467F-8DB9-D225F5C67837}" destId="{4EDDE55B-3797-4602-83B3-64162A74CAB2}" srcOrd="0" destOrd="0" presId="urn:microsoft.com/office/officeart/2005/8/layout/process4"/>
    <dgm:cxn modelId="{73FE93D8-43ED-4FA7-BF12-DFA5541C08DC}" type="presOf" srcId="{905E86FD-4324-46D5-9F27-3FE08ED5D8DE}" destId="{44F5E4DD-C05D-4F3E-AD00-F70D6905EEC3}" srcOrd="0" destOrd="0" presId="urn:microsoft.com/office/officeart/2005/8/layout/process4"/>
    <dgm:cxn modelId="{7275F748-CAF4-4787-BB54-725700DA8415}" srcId="{873A02DB-B8F1-4B40-8778-FF91F469DF45}" destId="{905E86FD-4324-46D5-9F27-3FE08ED5D8DE}" srcOrd="6" destOrd="0" parTransId="{16B94418-CC30-4F04-840E-BF07A54ACBD5}" sibTransId="{00958F62-2E8E-4E47-8E59-A8552AA6F014}"/>
    <dgm:cxn modelId="{CAA78569-C8E1-4F5C-A986-DD91F2403B71}" srcId="{873A02DB-B8F1-4B40-8778-FF91F469DF45}" destId="{A755F26C-E41C-44DC-81C1-4189E10D30E3}" srcOrd="7" destOrd="0" parTransId="{D4809D60-1356-40A7-9CB8-1AB2B04C8645}" sibTransId="{4E0C53D7-5F8E-48A0-BACE-53195DB7A9F4}"/>
    <dgm:cxn modelId="{08334664-7640-4011-9FF7-A2E3B4935D47}" srcId="{873A02DB-B8F1-4B40-8778-FF91F469DF45}" destId="{6959C462-8B23-40B1-B1B5-5FCC5E273BC2}" srcOrd="2" destOrd="0" parTransId="{091A7A38-EBD2-4536-8D9A-AE966D729FCE}" sibTransId="{2802CC7B-67F4-41AC-B61D-15CC0512FE9A}"/>
    <dgm:cxn modelId="{3DEC49B4-7E30-4AD6-85A9-588570E6885B}" type="presOf" srcId="{8D99CD8D-5FA0-4D07-98C5-DA2B01CB3512}" destId="{4ACFD86F-27E0-4D61-B80F-86F93552B101}" srcOrd="0" destOrd="0" presId="urn:microsoft.com/office/officeart/2005/8/layout/process4"/>
    <dgm:cxn modelId="{26B3D398-C617-42E1-911B-E75CCC33CD90}" type="presParOf" srcId="{CFBFE1B9-24EC-47E8-AA9C-B2CEA4588A1E}" destId="{E6C1DD93-6F6B-4D72-A5EB-BFF8C2DBE0C6}" srcOrd="0" destOrd="0" presId="urn:microsoft.com/office/officeart/2005/8/layout/process4"/>
    <dgm:cxn modelId="{87CC508C-C46C-4BE4-900C-1348152B104D}" type="presParOf" srcId="{E6C1DD93-6F6B-4D72-A5EB-BFF8C2DBE0C6}" destId="{BED31645-1223-4A02-A01E-BA0E7064D66B}" srcOrd="0" destOrd="0" presId="urn:microsoft.com/office/officeart/2005/8/layout/process4"/>
    <dgm:cxn modelId="{D76A4D9B-D050-4F44-872E-7B6A2ACAF676}" type="presParOf" srcId="{CFBFE1B9-24EC-47E8-AA9C-B2CEA4588A1E}" destId="{334F7912-01B2-497D-B814-706C9D32DA6F}" srcOrd="1" destOrd="0" presId="urn:microsoft.com/office/officeart/2005/8/layout/process4"/>
    <dgm:cxn modelId="{1DE7FB0A-A74C-4781-9AEA-9DE4BC382C4C}" type="presParOf" srcId="{CFBFE1B9-24EC-47E8-AA9C-B2CEA4588A1E}" destId="{493045B1-0470-4DE2-A5AC-0D2A6C73753A}" srcOrd="2" destOrd="0" presId="urn:microsoft.com/office/officeart/2005/8/layout/process4"/>
    <dgm:cxn modelId="{9AD611CA-E71F-48D0-B029-858D1DD0C09C}" type="presParOf" srcId="{493045B1-0470-4DE2-A5AC-0D2A6C73753A}" destId="{24EFECCC-E5BB-4E38-B5A8-52A4F790C207}" srcOrd="0" destOrd="0" presId="urn:microsoft.com/office/officeart/2005/8/layout/process4"/>
    <dgm:cxn modelId="{5E53376E-F031-454D-B9E8-A67D18A69E45}" type="presParOf" srcId="{CFBFE1B9-24EC-47E8-AA9C-B2CEA4588A1E}" destId="{6CA1787F-6241-4F07-9C6E-170C5B3E984C}" srcOrd="3" destOrd="0" presId="urn:microsoft.com/office/officeart/2005/8/layout/process4"/>
    <dgm:cxn modelId="{E7D55254-400B-4690-90B5-0AFD7481E090}" type="presParOf" srcId="{CFBFE1B9-24EC-47E8-AA9C-B2CEA4588A1E}" destId="{BF448C72-9FFC-4ED3-87D6-54D11A2EE3CC}" srcOrd="4" destOrd="0" presId="urn:microsoft.com/office/officeart/2005/8/layout/process4"/>
    <dgm:cxn modelId="{DC768BBD-8C7D-49AC-8F06-859F8BA8A285}" type="presParOf" srcId="{BF448C72-9FFC-4ED3-87D6-54D11A2EE3CC}" destId="{F9971069-03C7-4C91-A1D4-582E1F03642C}" srcOrd="0" destOrd="0" presId="urn:microsoft.com/office/officeart/2005/8/layout/process4"/>
    <dgm:cxn modelId="{66849E36-B2D7-43E8-8DAF-137F40B0C1AB}" type="presParOf" srcId="{CFBFE1B9-24EC-47E8-AA9C-B2CEA4588A1E}" destId="{F344097C-AA76-41C5-9E18-BEC5EA1E3096}" srcOrd="5" destOrd="0" presId="urn:microsoft.com/office/officeart/2005/8/layout/process4"/>
    <dgm:cxn modelId="{B8F5E1A8-CFC1-46C4-B6FF-0D79F9CEE8F3}" type="presParOf" srcId="{CFBFE1B9-24EC-47E8-AA9C-B2CEA4588A1E}" destId="{97441481-CFE2-4ABB-943A-346AE43E0D81}" srcOrd="6" destOrd="0" presId="urn:microsoft.com/office/officeart/2005/8/layout/process4"/>
    <dgm:cxn modelId="{D24E2F6E-E891-4613-BB85-926370E6BB63}" type="presParOf" srcId="{97441481-CFE2-4ABB-943A-346AE43E0D81}" destId="{44F5E4DD-C05D-4F3E-AD00-F70D6905EEC3}" srcOrd="0" destOrd="0" presId="urn:microsoft.com/office/officeart/2005/8/layout/process4"/>
    <dgm:cxn modelId="{9F6BF211-0A42-497D-9749-0E3EBC7977E8}" type="presParOf" srcId="{CFBFE1B9-24EC-47E8-AA9C-B2CEA4588A1E}" destId="{4309AF0C-0AF9-48C3-AB36-5E179FAF7434}" srcOrd="7" destOrd="0" presId="urn:microsoft.com/office/officeart/2005/8/layout/process4"/>
    <dgm:cxn modelId="{C3BF5C02-720F-41EB-93EA-6F7305238F90}" type="presParOf" srcId="{CFBFE1B9-24EC-47E8-AA9C-B2CEA4588A1E}" destId="{8911139A-AF48-47BE-9F7F-E197ACAB4645}" srcOrd="8" destOrd="0" presId="urn:microsoft.com/office/officeart/2005/8/layout/process4"/>
    <dgm:cxn modelId="{AB0B7FAC-ACBA-49CC-9840-402D92CB55D1}" type="presParOf" srcId="{8911139A-AF48-47BE-9F7F-E197ACAB4645}" destId="{BB08AFBC-92DA-467C-B245-09B595218C5B}" srcOrd="0" destOrd="0" presId="urn:microsoft.com/office/officeart/2005/8/layout/process4"/>
    <dgm:cxn modelId="{162C2C85-BE91-4389-BBE0-52DA3CD75980}" type="presParOf" srcId="{CFBFE1B9-24EC-47E8-AA9C-B2CEA4588A1E}" destId="{316C7A97-BC27-4E1F-A711-D833CF938E80}" srcOrd="9" destOrd="0" presId="urn:microsoft.com/office/officeart/2005/8/layout/process4"/>
    <dgm:cxn modelId="{D7590983-F9D1-4DCC-B8C8-5EA55890DBD5}" type="presParOf" srcId="{CFBFE1B9-24EC-47E8-AA9C-B2CEA4588A1E}" destId="{46B22BFC-AF57-43CD-9F2A-FF9416167AAA}" srcOrd="10" destOrd="0" presId="urn:microsoft.com/office/officeart/2005/8/layout/process4"/>
    <dgm:cxn modelId="{58737A8B-FB82-4269-B4FB-0EA8880EB8A9}" type="presParOf" srcId="{46B22BFC-AF57-43CD-9F2A-FF9416167AAA}" destId="{4EDDE55B-3797-4602-83B3-64162A74CAB2}" srcOrd="0" destOrd="0" presId="urn:microsoft.com/office/officeart/2005/8/layout/process4"/>
    <dgm:cxn modelId="{08B2FB7F-DE35-4966-B83D-AF284BD59E7D}" type="presParOf" srcId="{CFBFE1B9-24EC-47E8-AA9C-B2CEA4588A1E}" destId="{9A39AB89-9D44-449C-9A97-C895008E7E62}" srcOrd="11" destOrd="0" presId="urn:microsoft.com/office/officeart/2005/8/layout/process4"/>
    <dgm:cxn modelId="{C42004C1-DE03-4758-8ECC-76E148EAC766}" type="presParOf" srcId="{CFBFE1B9-24EC-47E8-AA9C-B2CEA4588A1E}" destId="{1546857E-31B0-4278-AC07-A44B1F333ABC}" srcOrd="12" destOrd="0" presId="urn:microsoft.com/office/officeart/2005/8/layout/process4"/>
    <dgm:cxn modelId="{6A2961D2-47B1-424B-A7C9-8015A951D30E}" type="presParOf" srcId="{1546857E-31B0-4278-AC07-A44B1F333ABC}" destId="{3E562C77-AB23-4A0C-8269-B23B9DED355D}" srcOrd="0" destOrd="0" presId="urn:microsoft.com/office/officeart/2005/8/layout/process4"/>
    <dgm:cxn modelId="{F73B38E9-6597-4471-A6C0-92A13BBC4135}" type="presParOf" srcId="{CFBFE1B9-24EC-47E8-AA9C-B2CEA4588A1E}" destId="{5F1E32D5-920B-41D8-A26D-5499101ED7FB}" srcOrd="13" destOrd="0" presId="urn:microsoft.com/office/officeart/2005/8/layout/process4"/>
    <dgm:cxn modelId="{C6403530-43D6-49AA-B6DE-7D60439F54BA}" type="presParOf" srcId="{CFBFE1B9-24EC-47E8-AA9C-B2CEA4588A1E}" destId="{4AA10A12-EF3A-4D7C-B76C-E2858C092EA6}" srcOrd="14" destOrd="0" presId="urn:microsoft.com/office/officeart/2005/8/layout/process4"/>
    <dgm:cxn modelId="{6E379162-FCBA-468C-AB88-2591CBA8F838}" type="presParOf" srcId="{4AA10A12-EF3A-4D7C-B76C-E2858C092EA6}" destId="{6C92D05A-AB10-4BE0-B985-CBD2D1D5C986}" srcOrd="0" destOrd="0" presId="urn:microsoft.com/office/officeart/2005/8/layout/process4"/>
    <dgm:cxn modelId="{0F922DF3-4164-4803-B99C-18F14A3DA484}" type="presParOf" srcId="{CFBFE1B9-24EC-47E8-AA9C-B2CEA4588A1E}" destId="{EBB55E9F-8A65-4455-8485-1E43234EC227}" srcOrd="15" destOrd="0" presId="urn:microsoft.com/office/officeart/2005/8/layout/process4"/>
    <dgm:cxn modelId="{9E155B4D-28D4-4B5B-AE24-BD2ACB4CE74F}" type="presParOf" srcId="{CFBFE1B9-24EC-47E8-AA9C-B2CEA4588A1E}" destId="{CC930961-5CA2-4034-BEC5-63F4949E862A}" srcOrd="16" destOrd="0" presId="urn:microsoft.com/office/officeart/2005/8/layout/process4"/>
    <dgm:cxn modelId="{22F36E45-B3F9-408A-9760-728136AB69D1}" type="presParOf" srcId="{CC930961-5CA2-4034-BEC5-63F4949E862A}" destId="{811727E0-A3FA-49A9-8D07-B416C5FD4E3C}" srcOrd="0" destOrd="0" presId="urn:microsoft.com/office/officeart/2005/8/layout/process4"/>
    <dgm:cxn modelId="{388DE549-82F2-4E7C-B222-B96FB21D4B7B}" type="presParOf" srcId="{CFBFE1B9-24EC-47E8-AA9C-B2CEA4588A1E}" destId="{4A2FD3F0-A7BB-47FB-ABBC-2EF9ECF802B3}" srcOrd="17" destOrd="0" presId="urn:microsoft.com/office/officeart/2005/8/layout/process4"/>
    <dgm:cxn modelId="{F1DCE672-A2A3-498F-B38A-FC0BCE51E9C4}" type="presParOf" srcId="{CFBFE1B9-24EC-47E8-AA9C-B2CEA4588A1E}" destId="{33DFD72F-FCC2-4537-9DEA-537E8EFED1E3}" srcOrd="18" destOrd="0" presId="urn:microsoft.com/office/officeart/2005/8/layout/process4"/>
    <dgm:cxn modelId="{FA640121-D20D-4CD7-A124-E03857C834D2}" type="presParOf" srcId="{33DFD72F-FCC2-4537-9DEA-537E8EFED1E3}" destId="{4ACFD86F-27E0-4D61-B80F-86F93552B101}" srcOrd="0" destOrd="0" presId="urn:microsoft.com/office/officeart/2005/8/layout/process4"/>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873A02DB-B8F1-4B40-8778-FF91F469DF45}" type="doc">
      <dgm:prSet loTypeId="urn:microsoft.com/office/officeart/2005/8/layout/process4" loCatId="list" qsTypeId="urn:microsoft.com/office/officeart/2005/8/quickstyle/3d1" qsCatId="3D" csTypeId="urn:microsoft.com/office/officeart/2005/8/colors/colorful5" csCatId="colorful" phldr="1"/>
      <dgm:spPr/>
      <dgm:t>
        <a:bodyPr/>
        <a:lstStyle/>
        <a:p>
          <a:endParaRPr lang="bs-Latn-BA"/>
        </a:p>
      </dgm:t>
    </dgm:pt>
    <dgm:pt modelId="{8D99CD8D-5FA0-4D07-98C5-DA2B01CB3512}">
      <dgm:prSet phldrT="[Text]" custT="1"/>
      <dgm:spPr/>
      <dgm:t>
        <a:bodyPr/>
        <a:lstStyle/>
        <a:p>
          <a:r>
            <a:rPr lang="bs-Latn-BA" sz="1600" b="1" baseline="0" dirty="0" smtClean="0">
              <a:solidFill>
                <a:schemeClr val="bg1"/>
              </a:solidFill>
            </a:rPr>
            <a:t>2003</a:t>
          </a:r>
          <a:endParaRPr lang="bs-Latn-BA" sz="1600" b="1" baseline="0" dirty="0">
            <a:solidFill>
              <a:schemeClr val="bg1"/>
            </a:solidFill>
          </a:endParaRPr>
        </a:p>
      </dgm:t>
    </dgm:pt>
    <dgm:pt modelId="{450C2D2F-8CDD-4AB9-9277-8A34E043E656}" type="parTrans" cxnId="{99F5433E-7F0A-41AD-931C-8D014D14A491}">
      <dgm:prSet/>
      <dgm:spPr/>
      <dgm:t>
        <a:bodyPr/>
        <a:lstStyle/>
        <a:p>
          <a:endParaRPr lang="bs-Latn-BA" sz="1600"/>
        </a:p>
      </dgm:t>
    </dgm:pt>
    <dgm:pt modelId="{7518F073-E9AA-42E5-B4D0-729B22447382}" type="sibTrans" cxnId="{99F5433E-7F0A-41AD-931C-8D014D14A491}">
      <dgm:prSet/>
      <dgm:spPr/>
      <dgm:t>
        <a:bodyPr/>
        <a:lstStyle/>
        <a:p>
          <a:endParaRPr lang="bs-Latn-BA" sz="1600"/>
        </a:p>
      </dgm:t>
    </dgm:pt>
    <dgm:pt modelId="{905E86FD-4324-46D5-9F27-3FE08ED5D8DE}">
      <dgm:prSet phldrT="[Text]" custT="1"/>
      <dgm:spPr/>
      <dgm:t>
        <a:bodyPr/>
        <a:lstStyle/>
        <a:p>
          <a:r>
            <a:rPr lang="bs-Latn-BA" sz="1600" b="1" i="0" baseline="0" dirty="0" smtClean="0">
              <a:solidFill>
                <a:schemeClr val="bg1"/>
              </a:solidFill>
            </a:rPr>
            <a:t>2008</a:t>
          </a:r>
        </a:p>
      </dgm:t>
    </dgm:pt>
    <dgm:pt modelId="{16B94418-CC30-4F04-840E-BF07A54ACBD5}" type="parTrans" cxnId="{7275F748-CAF4-4787-BB54-725700DA8415}">
      <dgm:prSet/>
      <dgm:spPr/>
      <dgm:t>
        <a:bodyPr/>
        <a:lstStyle/>
        <a:p>
          <a:endParaRPr lang="bs-Latn-BA" sz="1600"/>
        </a:p>
      </dgm:t>
    </dgm:pt>
    <dgm:pt modelId="{00958F62-2E8E-4E47-8E59-A8552AA6F014}" type="sibTrans" cxnId="{7275F748-CAF4-4787-BB54-725700DA8415}">
      <dgm:prSet/>
      <dgm:spPr/>
      <dgm:t>
        <a:bodyPr/>
        <a:lstStyle/>
        <a:p>
          <a:endParaRPr lang="bs-Latn-BA" sz="1600"/>
        </a:p>
      </dgm:t>
    </dgm:pt>
    <dgm:pt modelId="{A755F26C-E41C-44DC-81C1-4189E10D30E3}">
      <dgm:prSet custT="1"/>
      <dgm:spPr/>
      <dgm:t>
        <a:bodyPr/>
        <a:lstStyle/>
        <a:p>
          <a:r>
            <a:rPr lang="bs-Latn-BA" sz="1600" b="1" i="0" baseline="0" dirty="0" smtClean="0">
              <a:solidFill>
                <a:schemeClr val="bg1"/>
              </a:solidFill>
            </a:rPr>
            <a:t>2008</a:t>
          </a:r>
          <a:endParaRPr lang="en-GB" sz="1600" b="1" i="0" baseline="0" dirty="0">
            <a:solidFill>
              <a:schemeClr val="bg1"/>
            </a:solidFill>
          </a:endParaRPr>
        </a:p>
      </dgm:t>
    </dgm:pt>
    <dgm:pt modelId="{D4809D60-1356-40A7-9CB8-1AB2B04C8645}" type="parTrans" cxnId="{CAA78569-C8E1-4F5C-A986-DD91F2403B71}">
      <dgm:prSet/>
      <dgm:spPr/>
      <dgm:t>
        <a:bodyPr/>
        <a:lstStyle/>
        <a:p>
          <a:endParaRPr lang="bs-Latn-BA" sz="1600"/>
        </a:p>
      </dgm:t>
    </dgm:pt>
    <dgm:pt modelId="{4E0C53D7-5F8E-48A0-BACE-53195DB7A9F4}" type="sibTrans" cxnId="{CAA78569-C8E1-4F5C-A986-DD91F2403B71}">
      <dgm:prSet/>
      <dgm:spPr/>
      <dgm:t>
        <a:bodyPr/>
        <a:lstStyle/>
        <a:p>
          <a:endParaRPr lang="bs-Latn-BA" sz="1600"/>
        </a:p>
      </dgm:t>
    </dgm:pt>
    <dgm:pt modelId="{E18D28FA-84D8-46BB-975E-915DE0ED2820}">
      <dgm:prSet custT="1"/>
      <dgm:spPr/>
      <dgm:t>
        <a:bodyPr/>
        <a:lstStyle/>
        <a:p>
          <a:r>
            <a:rPr lang="bs-Latn-BA" sz="1600" b="1" i="0" baseline="0" dirty="0" smtClean="0">
              <a:solidFill>
                <a:schemeClr val="bg1"/>
              </a:solidFill>
            </a:rPr>
            <a:t>2008</a:t>
          </a:r>
          <a:endParaRPr lang="bs-Latn-BA" sz="1600" b="1" i="0" baseline="0" dirty="0">
            <a:solidFill>
              <a:schemeClr val="bg1"/>
            </a:solidFill>
          </a:endParaRPr>
        </a:p>
      </dgm:t>
    </dgm:pt>
    <dgm:pt modelId="{519CB12F-8EC7-4C70-870B-60D81DB19D2F}" type="parTrans" cxnId="{84F48942-4358-469B-826F-2C5F19720738}">
      <dgm:prSet/>
      <dgm:spPr/>
      <dgm:t>
        <a:bodyPr/>
        <a:lstStyle/>
        <a:p>
          <a:endParaRPr lang="bs-Latn-BA" sz="1600"/>
        </a:p>
      </dgm:t>
    </dgm:pt>
    <dgm:pt modelId="{B6247D6B-DC07-4008-8C59-2F51002E0EE2}" type="sibTrans" cxnId="{84F48942-4358-469B-826F-2C5F19720738}">
      <dgm:prSet/>
      <dgm:spPr/>
      <dgm:t>
        <a:bodyPr/>
        <a:lstStyle/>
        <a:p>
          <a:endParaRPr lang="bs-Latn-BA" sz="1600"/>
        </a:p>
      </dgm:t>
    </dgm:pt>
    <dgm:pt modelId="{1DFCADF3-7F54-47F3-8487-29E8522AF3C3}">
      <dgm:prSet custT="1"/>
      <dgm:spPr/>
      <dgm:t>
        <a:bodyPr/>
        <a:lstStyle/>
        <a:p>
          <a:r>
            <a:rPr lang="bs-Latn-BA" sz="1600" b="1" i="0" baseline="0" dirty="0" smtClean="0">
              <a:solidFill>
                <a:schemeClr val="bg1"/>
              </a:solidFill>
            </a:rPr>
            <a:t>2008</a:t>
          </a:r>
          <a:endParaRPr lang="en-GB" sz="1600" b="1" i="0" baseline="0" dirty="0">
            <a:solidFill>
              <a:schemeClr val="bg1"/>
            </a:solidFill>
          </a:endParaRPr>
        </a:p>
      </dgm:t>
    </dgm:pt>
    <dgm:pt modelId="{7ADB3B97-A97C-4C6B-BD60-8A6E3C37273F}" type="parTrans" cxnId="{BCF1CE14-B429-482D-B798-F6DAB111384C}">
      <dgm:prSet/>
      <dgm:spPr/>
      <dgm:t>
        <a:bodyPr/>
        <a:lstStyle/>
        <a:p>
          <a:endParaRPr lang="bs-Latn-BA" sz="1600"/>
        </a:p>
      </dgm:t>
    </dgm:pt>
    <dgm:pt modelId="{8D0A7550-3614-410C-9B7D-E27D29ADCD58}" type="sibTrans" cxnId="{BCF1CE14-B429-482D-B798-F6DAB111384C}">
      <dgm:prSet/>
      <dgm:spPr/>
      <dgm:t>
        <a:bodyPr/>
        <a:lstStyle/>
        <a:p>
          <a:endParaRPr lang="bs-Latn-BA" sz="1600"/>
        </a:p>
      </dgm:t>
    </dgm:pt>
    <dgm:pt modelId="{6959C462-8B23-40B1-B1B5-5FCC5E273BC2}">
      <dgm:prSet phldrT="[Text]" custT="1"/>
      <dgm:spPr/>
      <dgm:t>
        <a:bodyPr/>
        <a:lstStyle/>
        <a:p>
          <a:r>
            <a:rPr lang="bs-Latn-BA" sz="1600" b="1" baseline="0" dirty="0" smtClean="0">
              <a:solidFill>
                <a:schemeClr val="bg1"/>
              </a:solidFill>
            </a:rPr>
            <a:t>2006</a:t>
          </a:r>
          <a:endParaRPr lang="bs-Latn-BA" sz="1600" b="1" baseline="0" dirty="0">
            <a:solidFill>
              <a:schemeClr val="bg1"/>
            </a:solidFill>
          </a:endParaRPr>
        </a:p>
      </dgm:t>
    </dgm:pt>
    <dgm:pt modelId="{2802CC7B-67F4-41AC-B61D-15CC0512FE9A}" type="sibTrans" cxnId="{08334664-7640-4011-9FF7-A2E3B4935D47}">
      <dgm:prSet/>
      <dgm:spPr/>
      <dgm:t>
        <a:bodyPr/>
        <a:lstStyle/>
        <a:p>
          <a:endParaRPr lang="bs-Latn-BA" sz="1600"/>
        </a:p>
      </dgm:t>
    </dgm:pt>
    <dgm:pt modelId="{091A7A38-EBD2-4536-8D9A-AE966D729FCE}" type="parTrans" cxnId="{08334664-7640-4011-9FF7-A2E3B4935D47}">
      <dgm:prSet/>
      <dgm:spPr/>
      <dgm:t>
        <a:bodyPr/>
        <a:lstStyle/>
        <a:p>
          <a:endParaRPr lang="bs-Latn-BA" sz="1600"/>
        </a:p>
      </dgm:t>
    </dgm:pt>
    <dgm:pt modelId="{AC49C0E9-428C-4EC7-8216-380FD2F5D8AF}">
      <dgm:prSet phldrT="[Text]" custT="1"/>
      <dgm:spPr/>
      <dgm:t>
        <a:bodyPr/>
        <a:lstStyle/>
        <a:p>
          <a:r>
            <a:rPr lang="bs-Latn-BA" sz="1600" b="1" baseline="0" dirty="0" smtClean="0">
              <a:solidFill>
                <a:schemeClr val="bg1"/>
              </a:solidFill>
            </a:rPr>
            <a:t>2007</a:t>
          </a:r>
        </a:p>
      </dgm:t>
    </dgm:pt>
    <dgm:pt modelId="{C6280DDA-47A3-4EF6-9591-A008DFF4FC22}" type="sibTrans" cxnId="{EF529CCE-CB06-42E0-AB1F-BF6FD130A89D}">
      <dgm:prSet/>
      <dgm:spPr/>
      <dgm:t>
        <a:bodyPr/>
        <a:lstStyle/>
        <a:p>
          <a:endParaRPr lang="bs-Latn-BA" sz="1600"/>
        </a:p>
      </dgm:t>
    </dgm:pt>
    <dgm:pt modelId="{11416399-804C-46CF-9BB6-1AA28613F672}" type="parTrans" cxnId="{EF529CCE-CB06-42E0-AB1F-BF6FD130A89D}">
      <dgm:prSet/>
      <dgm:spPr/>
      <dgm:t>
        <a:bodyPr/>
        <a:lstStyle/>
        <a:p>
          <a:endParaRPr lang="bs-Latn-BA" sz="1600"/>
        </a:p>
      </dgm:t>
    </dgm:pt>
    <dgm:pt modelId="{B3EDE175-A096-472C-A621-C49391DBBE65}">
      <dgm:prSet phldrT="[Text]" custT="1"/>
      <dgm:spPr/>
      <dgm:t>
        <a:bodyPr/>
        <a:lstStyle/>
        <a:p>
          <a:r>
            <a:rPr lang="bs-Latn-BA" sz="1600" b="1" i="0" baseline="0" smtClean="0">
              <a:solidFill>
                <a:schemeClr val="bg1"/>
              </a:solidFill>
            </a:rPr>
            <a:t>2007</a:t>
          </a:r>
          <a:endParaRPr lang="bs-Latn-BA" sz="1600" b="1" i="0" baseline="0" dirty="0" smtClean="0">
            <a:solidFill>
              <a:schemeClr val="bg1"/>
            </a:solidFill>
          </a:endParaRPr>
        </a:p>
      </dgm:t>
    </dgm:pt>
    <dgm:pt modelId="{257870C0-BFEE-4B65-9295-28AE76CA6393}" type="sibTrans" cxnId="{EDB60DF8-7D61-4738-9C84-D09B57D3862D}">
      <dgm:prSet/>
      <dgm:spPr/>
      <dgm:t>
        <a:bodyPr/>
        <a:lstStyle/>
        <a:p>
          <a:endParaRPr lang="bs-Latn-BA" sz="1600"/>
        </a:p>
      </dgm:t>
    </dgm:pt>
    <dgm:pt modelId="{8BDCEEAE-4A6D-4F34-BC20-7316373B2EDD}" type="parTrans" cxnId="{EDB60DF8-7D61-4738-9C84-D09B57D3862D}">
      <dgm:prSet/>
      <dgm:spPr/>
      <dgm:t>
        <a:bodyPr/>
        <a:lstStyle/>
        <a:p>
          <a:endParaRPr lang="bs-Latn-BA" sz="1600"/>
        </a:p>
      </dgm:t>
    </dgm:pt>
    <dgm:pt modelId="{BD625F4C-FBDF-429B-8CEC-B761179648F0}">
      <dgm:prSet phldrT="[Text]" custT="1"/>
      <dgm:spPr/>
      <dgm:t>
        <a:bodyPr/>
        <a:lstStyle/>
        <a:p>
          <a:r>
            <a:rPr lang="bs-Latn-BA" sz="1600" b="1" baseline="0" smtClean="0">
              <a:solidFill>
                <a:schemeClr val="bg1"/>
              </a:solidFill>
            </a:rPr>
            <a:t>2006</a:t>
          </a:r>
          <a:endParaRPr lang="bs-Latn-BA" sz="1600" b="1" baseline="0" dirty="0">
            <a:solidFill>
              <a:schemeClr val="bg1"/>
            </a:solidFill>
          </a:endParaRPr>
        </a:p>
      </dgm:t>
    </dgm:pt>
    <dgm:pt modelId="{24460FE3-373C-42AB-930A-63DB2AB4FF5E}" type="sibTrans" cxnId="{C586C466-1A97-4A64-A54A-4C8882760840}">
      <dgm:prSet/>
      <dgm:spPr/>
      <dgm:t>
        <a:bodyPr/>
        <a:lstStyle/>
        <a:p>
          <a:endParaRPr lang="bs-Latn-BA" sz="1600"/>
        </a:p>
      </dgm:t>
    </dgm:pt>
    <dgm:pt modelId="{35C94140-A3CA-4D01-90AD-323FFF0D4D6E}" type="parTrans" cxnId="{C586C466-1A97-4A64-A54A-4C8882760840}">
      <dgm:prSet/>
      <dgm:spPr/>
      <dgm:t>
        <a:bodyPr/>
        <a:lstStyle/>
        <a:p>
          <a:endParaRPr lang="bs-Latn-BA" sz="1600"/>
        </a:p>
      </dgm:t>
    </dgm:pt>
    <dgm:pt modelId="{53648F4E-C42A-482D-A60E-DB4DFFD90B41}">
      <dgm:prSet phldrT="[Text]" custT="1"/>
      <dgm:spPr/>
      <dgm:t>
        <a:bodyPr/>
        <a:lstStyle/>
        <a:p>
          <a:r>
            <a:rPr lang="bs-Latn-BA" sz="1600" b="1" baseline="0" dirty="0" smtClean="0">
              <a:solidFill>
                <a:schemeClr val="bg1"/>
              </a:solidFill>
            </a:rPr>
            <a:t>2004</a:t>
          </a:r>
          <a:endParaRPr lang="bs-Latn-BA" sz="1600" b="1" baseline="0" dirty="0">
            <a:solidFill>
              <a:schemeClr val="bg1"/>
            </a:solidFill>
          </a:endParaRPr>
        </a:p>
      </dgm:t>
    </dgm:pt>
    <dgm:pt modelId="{47ECAF1B-5DDF-4AE6-914C-B606F76D9152}" type="parTrans" cxnId="{F30BC75D-8590-443E-B7DA-3B128D5CB96C}">
      <dgm:prSet/>
      <dgm:spPr/>
      <dgm:t>
        <a:bodyPr/>
        <a:lstStyle/>
        <a:p>
          <a:endParaRPr lang="bs-Latn-BA"/>
        </a:p>
      </dgm:t>
    </dgm:pt>
    <dgm:pt modelId="{639EF24F-4C92-4739-A99A-99B6FA0E4C0E}" type="sibTrans" cxnId="{F30BC75D-8590-443E-B7DA-3B128D5CB96C}">
      <dgm:prSet/>
      <dgm:spPr/>
      <dgm:t>
        <a:bodyPr/>
        <a:lstStyle/>
        <a:p>
          <a:endParaRPr lang="bs-Latn-BA"/>
        </a:p>
      </dgm:t>
    </dgm:pt>
    <dgm:pt modelId="{CFBFE1B9-24EC-47E8-AA9C-B2CEA4588A1E}" type="pres">
      <dgm:prSet presAssocID="{873A02DB-B8F1-4B40-8778-FF91F469DF45}" presName="Name0" presStyleCnt="0">
        <dgm:presLayoutVars>
          <dgm:dir/>
          <dgm:animLvl val="lvl"/>
          <dgm:resizeHandles val="exact"/>
        </dgm:presLayoutVars>
      </dgm:prSet>
      <dgm:spPr/>
      <dgm:t>
        <a:bodyPr/>
        <a:lstStyle/>
        <a:p>
          <a:endParaRPr lang="bs-Latn-BA"/>
        </a:p>
      </dgm:t>
    </dgm:pt>
    <dgm:pt modelId="{E6C1DD93-6F6B-4D72-A5EB-BFF8C2DBE0C6}" type="pres">
      <dgm:prSet presAssocID="{1DFCADF3-7F54-47F3-8487-29E8522AF3C3}" presName="boxAndChildren" presStyleCnt="0"/>
      <dgm:spPr/>
    </dgm:pt>
    <dgm:pt modelId="{BED31645-1223-4A02-A01E-BA0E7064D66B}" type="pres">
      <dgm:prSet presAssocID="{1DFCADF3-7F54-47F3-8487-29E8522AF3C3}" presName="parentTextBox" presStyleLbl="node1" presStyleIdx="0" presStyleCnt="10"/>
      <dgm:spPr/>
      <dgm:t>
        <a:bodyPr/>
        <a:lstStyle/>
        <a:p>
          <a:endParaRPr lang="bs-Latn-BA"/>
        </a:p>
      </dgm:t>
    </dgm:pt>
    <dgm:pt modelId="{334F7912-01B2-497D-B814-706C9D32DA6F}" type="pres">
      <dgm:prSet presAssocID="{B6247D6B-DC07-4008-8C59-2F51002E0EE2}" presName="sp" presStyleCnt="0"/>
      <dgm:spPr/>
    </dgm:pt>
    <dgm:pt modelId="{493045B1-0470-4DE2-A5AC-0D2A6C73753A}" type="pres">
      <dgm:prSet presAssocID="{E18D28FA-84D8-46BB-975E-915DE0ED2820}" presName="arrowAndChildren" presStyleCnt="0"/>
      <dgm:spPr/>
    </dgm:pt>
    <dgm:pt modelId="{24EFECCC-E5BB-4E38-B5A8-52A4F790C207}" type="pres">
      <dgm:prSet presAssocID="{E18D28FA-84D8-46BB-975E-915DE0ED2820}" presName="parentTextArrow" presStyleLbl="node1" presStyleIdx="1" presStyleCnt="10"/>
      <dgm:spPr/>
      <dgm:t>
        <a:bodyPr/>
        <a:lstStyle/>
        <a:p>
          <a:endParaRPr lang="bs-Latn-BA"/>
        </a:p>
      </dgm:t>
    </dgm:pt>
    <dgm:pt modelId="{6CA1787F-6241-4F07-9C6E-170C5B3E984C}" type="pres">
      <dgm:prSet presAssocID="{4E0C53D7-5F8E-48A0-BACE-53195DB7A9F4}" presName="sp" presStyleCnt="0"/>
      <dgm:spPr/>
    </dgm:pt>
    <dgm:pt modelId="{BF448C72-9FFC-4ED3-87D6-54D11A2EE3CC}" type="pres">
      <dgm:prSet presAssocID="{A755F26C-E41C-44DC-81C1-4189E10D30E3}" presName="arrowAndChildren" presStyleCnt="0"/>
      <dgm:spPr/>
    </dgm:pt>
    <dgm:pt modelId="{F9971069-03C7-4C91-A1D4-582E1F03642C}" type="pres">
      <dgm:prSet presAssocID="{A755F26C-E41C-44DC-81C1-4189E10D30E3}" presName="parentTextArrow" presStyleLbl="node1" presStyleIdx="2" presStyleCnt="10"/>
      <dgm:spPr/>
      <dgm:t>
        <a:bodyPr/>
        <a:lstStyle/>
        <a:p>
          <a:endParaRPr lang="bs-Latn-BA"/>
        </a:p>
      </dgm:t>
    </dgm:pt>
    <dgm:pt modelId="{F344097C-AA76-41C5-9E18-BEC5EA1E3096}" type="pres">
      <dgm:prSet presAssocID="{00958F62-2E8E-4E47-8E59-A8552AA6F014}" presName="sp" presStyleCnt="0"/>
      <dgm:spPr/>
    </dgm:pt>
    <dgm:pt modelId="{97441481-CFE2-4ABB-943A-346AE43E0D81}" type="pres">
      <dgm:prSet presAssocID="{905E86FD-4324-46D5-9F27-3FE08ED5D8DE}" presName="arrowAndChildren" presStyleCnt="0"/>
      <dgm:spPr/>
    </dgm:pt>
    <dgm:pt modelId="{44F5E4DD-C05D-4F3E-AD00-F70D6905EEC3}" type="pres">
      <dgm:prSet presAssocID="{905E86FD-4324-46D5-9F27-3FE08ED5D8DE}" presName="parentTextArrow" presStyleLbl="node1" presStyleIdx="3" presStyleCnt="10"/>
      <dgm:spPr/>
      <dgm:t>
        <a:bodyPr/>
        <a:lstStyle/>
        <a:p>
          <a:endParaRPr lang="bs-Latn-BA"/>
        </a:p>
      </dgm:t>
    </dgm:pt>
    <dgm:pt modelId="{BF9210F9-0268-4448-BDBF-3980A07BA868}" type="pres">
      <dgm:prSet presAssocID="{257870C0-BFEE-4B65-9295-28AE76CA6393}" presName="sp" presStyleCnt="0"/>
      <dgm:spPr/>
    </dgm:pt>
    <dgm:pt modelId="{AEB3C8C7-B338-4EBB-B13F-4D7C1B6FD72F}" type="pres">
      <dgm:prSet presAssocID="{B3EDE175-A096-472C-A621-C49391DBBE65}" presName="arrowAndChildren" presStyleCnt="0"/>
      <dgm:spPr/>
    </dgm:pt>
    <dgm:pt modelId="{486353DE-047A-49C0-B8FC-6AF8E53E466E}" type="pres">
      <dgm:prSet presAssocID="{B3EDE175-A096-472C-A621-C49391DBBE65}" presName="parentTextArrow" presStyleLbl="node1" presStyleIdx="4" presStyleCnt="10"/>
      <dgm:spPr/>
      <dgm:t>
        <a:bodyPr/>
        <a:lstStyle/>
        <a:p>
          <a:endParaRPr lang="bs-Latn-BA"/>
        </a:p>
      </dgm:t>
    </dgm:pt>
    <dgm:pt modelId="{4309AF0C-0AF9-48C3-AB36-5E179FAF7434}" type="pres">
      <dgm:prSet presAssocID="{C6280DDA-47A3-4EF6-9591-A008DFF4FC22}" presName="sp" presStyleCnt="0"/>
      <dgm:spPr/>
    </dgm:pt>
    <dgm:pt modelId="{8911139A-AF48-47BE-9F7F-E197ACAB4645}" type="pres">
      <dgm:prSet presAssocID="{AC49C0E9-428C-4EC7-8216-380FD2F5D8AF}" presName="arrowAndChildren" presStyleCnt="0"/>
      <dgm:spPr/>
    </dgm:pt>
    <dgm:pt modelId="{BB08AFBC-92DA-467C-B245-09B595218C5B}" type="pres">
      <dgm:prSet presAssocID="{AC49C0E9-428C-4EC7-8216-380FD2F5D8AF}" presName="parentTextArrow" presStyleLbl="node1" presStyleIdx="5" presStyleCnt="10"/>
      <dgm:spPr/>
      <dgm:t>
        <a:bodyPr/>
        <a:lstStyle/>
        <a:p>
          <a:endParaRPr lang="bs-Latn-BA"/>
        </a:p>
      </dgm:t>
    </dgm:pt>
    <dgm:pt modelId="{9A39AB89-9D44-449C-9A97-C895008E7E62}" type="pres">
      <dgm:prSet presAssocID="{24460FE3-373C-42AB-930A-63DB2AB4FF5E}" presName="sp" presStyleCnt="0"/>
      <dgm:spPr/>
    </dgm:pt>
    <dgm:pt modelId="{1546857E-31B0-4278-AC07-A44B1F333ABC}" type="pres">
      <dgm:prSet presAssocID="{BD625F4C-FBDF-429B-8CEC-B761179648F0}" presName="arrowAndChildren" presStyleCnt="0"/>
      <dgm:spPr/>
    </dgm:pt>
    <dgm:pt modelId="{3E562C77-AB23-4A0C-8269-B23B9DED355D}" type="pres">
      <dgm:prSet presAssocID="{BD625F4C-FBDF-429B-8CEC-B761179648F0}" presName="parentTextArrow" presStyleLbl="node1" presStyleIdx="6" presStyleCnt="10"/>
      <dgm:spPr/>
      <dgm:t>
        <a:bodyPr/>
        <a:lstStyle/>
        <a:p>
          <a:endParaRPr lang="bs-Latn-BA"/>
        </a:p>
      </dgm:t>
    </dgm:pt>
    <dgm:pt modelId="{5F1E32D5-920B-41D8-A26D-5499101ED7FB}" type="pres">
      <dgm:prSet presAssocID="{2802CC7B-67F4-41AC-B61D-15CC0512FE9A}" presName="sp" presStyleCnt="0"/>
      <dgm:spPr/>
    </dgm:pt>
    <dgm:pt modelId="{4AA10A12-EF3A-4D7C-B76C-E2858C092EA6}" type="pres">
      <dgm:prSet presAssocID="{6959C462-8B23-40B1-B1B5-5FCC5E273BC2}" presName="arrowAndChildren" presStyleCnt="0"/>
      <dgm:spPr/>
    </dgm:pt>
    <dgm:pt modelId="{6C92D05A-AB10-4BE0-B985-CBD2D1D5C986}" type="pres">
      <dgm:prSet presAssocID="{6959C462-8B23-40B1-B1B5-5FCC5E273BC2}" presName="parentTextArrow" presStyleLbl="node1" presStyleIdx="7" presStyleCnt="10"/>
      <dgm:spPr/>
      <dgm:t>
        <a:bodyPr/>
        <a:lstStyle/>
        <a:p>
          <a:endParaRPr lang="bs-Latn-BA"/>
        </a:p>
      </dgm:t>
    </dgm:pt>
    <dgm:pt modelId="{C93B16DF-D5D9-4EE4-AAFF-6D936F5617F3}" type="pres">
      <dgm:prSet presAssocID="{639EF24F-4C92-4739-A99A-99B6FA0E4C0E}" presName="sp" presStyleCnt="0"/>
      <dgm:spPr/>
    </dgm:pt>
    <dgm:pt modelId="{2EF963A8-3CF2-4C0D-92CF-F4B61918D4B1}" type="pres">
      <dgm:prSet presAssocID="{53648F4E-C42A-482D-A60E-DB4DFFD90B41}" presName="arrowAndChildren" presStyleCnt="0"/>
      <dgm:spPr/>
    </dgm:pt>
    <dgm:pt modelId="{16555C38-E154-40F8-8D6F-296DC4930EED}" type="pres">
      <dgm:prSet presAssocID="{53648F4E-C42A-482D-A60E-DB4DFFD90B41}" presName="parentTextArrow" presStyleLbl="node1" presStyleIdx="8" presStyleCnt="10"/>
      <dgm:spPr/>
      <dgm:t>
        <a:bodyPr/>
        <a:lstStyle/>
        <a:p>
          <a:endParaRPr lang="bs-Latn-BA"/>
        </a:p>
      </dgm:t>
    </dgm:pt>
    <dgm:pt modelId="{4A2FD3F0-A7BB-47FB-ABBC-2EF9ECF802B3}" type="pres">
      <dgm:prSet presAssocID="{7518F073-E9AA-42E5-B4D0-729B22447382}" presName="sp" presStyleCnt="0"/>
      <dgm:spPr/>
    </dgm:pt>
    <dgm:pt modelId="{33DFD72F-FCC2-4537-9DEA-537E8EFED1E3}" type="pres">
      <dgm:prSet presAssocID="{8D99CD8D-5FA0-4D07-98C5-DA2B01CB3512}" presName="arrowAndChildren" presStyleCnt="0"/>
      <dgm:spPr/>
    </dgm:pt>
    <dgm:pt modelId="{4ACFD86F-27E0-4D61-B80F-86F93552B101}" type="pres">
      <dgm:prSet presAssocID="{8D99CD8D-5FA0-4D07-98C5-DA2B01CB3512}" presName="parentTextArrow" presStyleLbl="node1" presStyleIdx="9" presStyleCnt="10"/>
      <dgm:spPr/>
      <dgm:t>
        <a:bodyPr/>
        <a:lstStyle/>
        <a:p>
          <a:endParaRPr lang="bs-Latn-BA"/>
        </a:p>
      </dgm:t>
    </dgm:pt>
  </dgm:ptLst>
  <dgm:cxnLst>
    <dgm:cxn modelId="{EF529CCE-CB06-42E0-AB1F-BF6FD130A89D}" srcId="{873A02DB-B8F1-4B40-8778-FF91F469DF45}" destId="{AC49C0E9-428C-4EC7-8216-380FD2F5D8AF}" srcOrd="4" destOrd="0" parTransId="{11416399-804C-46CF-9BB6-1AA28613F672}" sibTransId="{C6280DDA-47A3-4EF6-9591-A008DFF4FC22}"/>
    <dgm:cxn modelId="{EDB60DF8-7D61-4738-9C84-D09B57D3862D}" srcId="{873A02DB-B8F1-4B40-8778-FF91F469DF45}" destId="{B3EDE175-A096-472C-A621-C49391DBBE65}" srcOrd="5" destOrd="0" parTransId="{8BDCEEAE-4A6D-4F34-BC20-7316373B2EDD}" sibTransId="{257870C0-BFEE-4B65-9295-28AE76CA6393}"/>
    <dgm:cxn modelId="{84F48942-4358-469B-826F-2C5F19720738}" srcId="{873A02DB-B8F1-4B40-8778-FF91F469DF45}" destId="{E18D28FA-84D8-46BB-975E-915DE0ED2820}" srcOrd="8" destOrd="0" parTransId="{519CB12F-8EC7-4C70-870B-60D81DB19D2F}" sibTransId="{B6247D6B-DC07-4008-8C59-2F51002E0EE2}"/>
    <dgm:cxn modelId="{7706EA32-4220-43DF-B5A5-3CEDBA71C5E9}" type="presOf" srcId="{6959C462-8B23-40B1-B1B5-5FCC5E273BC2}" destId="{6C92D05A-AB10-4BE0-B985-CBD2D1D5C986}" srcOrd="0" destOrd="0" presId="urn:microsoft.com/office/officeart/2005/8/layout/process4"/>
    <dgm:cxn modelId="{C586C466-1A97-4A64-A54A-4C8882760840}" srcId="{873A02DB-B8F1-4B40-8778-FF91F469DF45}" destId="{BD625F4C-FBDF-429B-8CEC-B761179648F0}" srcOrd="3" destOrd="0" parTransId="{35C94140-A3CA-4D01-90AD-323FFF0D4D6E}" sibTransId="{24460FE3-373C-42AB-930A-63DB2AB4FF5E}"/>
    <dgm:cxn modelId="{93455CC4-C618-4718-9246-53917C4399CC}" type="presOf" srcId="{905E86FD-4324-46D5-9F27-3FE08ED5D8DE}" destId="{44F5E4DD-C05D-4F3E-AD00-F70D6905EEC3}" srcOrd="0" destOrd="0" presId="urn:microsoft.com/office/officeart/2005/8/layout/process4"/>
    <dgm:cxn modelId="{5B293386-CC5E-452E-A761-F42C47C4C7D8}" type="presOf" srcId="{873A02DB-B8F1-4B40-8778-FF91F469DF45}" destId="{CFBFE1B9-24EC-47E8-AA9C-B2CEA4588A1E}" srcOrd="0" destOrd="0" presId="urn:microsoft.com/office/officeart/2005/8/layout/process4"/>
    <dgm:cxn modelId="{99F5433E-7F0A-41AD-931C-8D014D14A491}" srcId="{873A02DB-B8F1-4B40-8778-FF91F469DF45}" destId="{8D99CD8D-5FA0-4D07-98C5-DA2B01CB3512}" srcOrd="0" destOrd="0" parTransId="{450C2D2F-8CDD-4AB9-9277-8A34E043E656}" sibTransId="{7518F073-E9AA-42E5-B4D0-729B22447382}"/>
    <dgm:cxn modelId="{BCF1CE14-B429-482D-B798-F6DAB111384C}" srcId="{873A02DB-B8F1-4B40-8778-FF91F469DF45}" destId="{1DFCADF3-7F54-47F3-8487-29E8522AF3C3}" srcOrd="9" destOrd="0" parTransId="{7ADB3B97-A97C-4C6B-BD60-8A6E3C37273F}" sibTransId="{8D0A7550-3614-410C-9B7D-E27D29ADCD58}"/>
    <dgm:cxn modelId="{E2BFA268-A8AF-433B-AAD6-515608EE4600}" type="presOf" srcId="{BD625F4C-FBDF-429B-8CEC-B761179648F0}" destId="{3E562C77-AB23-4A0C-8269-B23B9DED355D}" srcOrd="0" destOrd="0" presId="urn:microsoft.com/office/officeart/2005/8/layout/process4"/>
    <dgm:cxn modelId="{DD18C18F-7BE2-41EA-9D5F-B3E7806223BA}" type="presOf" srcId="{A755F26C-E41C-44DC-81C1-4189E10D30E3}" destId="{F9971069-03C7-4C91-A1D4-582E1F03642C}" srcOrd="0" destOrd="0" presId="urn:microsoft.com/office/officeart/2005/8/layout/process4"/>
    <dgm:cxn modelId="{DB6FD9DB-084F-4CEE-B479-F384A46E4128}" type="presOf" srcId="{8D99CD8D-5FA0-4D07-98C5-DA2B01CB3512}" destId="{4ACFD86F-27E0-4D61-B80F-86F93552B101}" srcOrd="0" destOrd="0" presId="urn:microsoft.com/office/officeart/2005/8/layout/process4"/>
    <dgm:cxn modelId="{F30BC75D-8590-443E-B7DA-3B128D5CB96C}" srcId="{873A02DB-B8F1-4B40-8778-FF91F469DF45}" destId="{53648F4E-C42A-482D-A60E-DB4DFFD90B41}" srcOrd="1" destOrd="0" parTransId="{47ECAF1B-5DDF-4AE6-914C-B606F76D9152}" sibTransId="{639EF24F-4C92-4739-A99A-99B6FA0E4C0E}"/>
    <dgm:cxn modelId="{7275F748-CAF4-4787-BB54-725700DA8415}" srcId="{873A02DB-B8F1-4B40-8778-FF91F469DF45}" destId="{905E86FD-4324-46D5-9F27-3FE08ED5D8DE}" srcOrd="6" destOrd="0" parTransId="{16B94418-CC30-4F04-840E-BF07A54ACBD5}" sibTransId="{00958F62-2E8E-4E47-8E59-A8552AA6F014}"/>
    <dgm:cxn modelId="{A6018A68-E3D8-4899-8C04-D8EA7B978860}" type="presOf" srcId="{B3EDE175-A096-472C-A621-C49391DBBE65}" destId="{486353DE-047A-49C0-B8FC-6AF8E53E466E}" srcOrd="0" destOrd="0" presId="urn:microsoft.com/office/officeart/2005/8/layout/process4"/>
    <dgm:cxn modelId="{3806AC23-EAE8-43B7-9DA8-198BD782213C}" type="presOf" srcId="{1DFCADF3-7F54-47F3-8487-29E8522AF3C3}" destId="{BED31645-1223-4A02-A01E-BA0E7064D66B}" srcOrd="0" destOrd="0" presId="urn:microsoft.com/office/officeart/2005/8/layout/process4"/>
    <dgm:cxn modelId="{1B08DBFF-857E-4C0F-8B77-0E07E65E8A1B}" type="presOf" srcId="{E18D28FA-84D8-46BB-975E-915DE0ED2820}" destId="{24EFECCC-E5BB-4E38-B5A8-52A4F790C207}" srcOrd="0" destOrd="0" presId="urn:microsoft.com/office/officeart/2005/8/layout/process4"/>
    <dgm:cxn modelId="{28504EFD-A7DA-47D1-91D9-E5EB19BB233F}" type="presOf" srcId="{AC49C0E9-428C-4EC7-8216-380FD2F5D8AF}" destId="{BB08AFBC-92DA-467C-B245-09B595218C5B}" srcOrd="0" destOrd="0" presId="urn:microsoft.com/office/officeart/2005/8/layout/process4"/>
    <dgm:cxn modelId="{9973564B-7CEE-4C6B-848B-B55C822DD9FF}" type="presOf" srcId="{53648F4E-C42A-482D-A60E-DB4DFFD90B41}" destId="{16555C38-E154-40F8-8D6F-296DC4930EED}" srcOrd="0" destOrd="0" presId="urn:microsoft.com/office/officeart/2005/8/layout/process4"/>
    <dgm:cxn modelId="{CAA78569-C8E1-4F5C-A986-DD91F2403B71}" srcId="{873A02DB-B8F1-4B40-8778-FF91F469DF45}" destId="{A755F26C-E41C-44DC-81C1-4189E10D30E3}" srcOrd="7" destOrd="0" parTransId="{D4809D60-1356-40A7-9CB8-1AB2B04C8645}" sibTransId="{4E0C53D7-5F8E-48A0-BACE-53195DB7A9F4}"/>
    <dgm:cxn modelId="{08334664-7640-4011-9FF7-A2E3B4935D47}" srcId="{873A02DB-B8F1-4B40-8778-FF91F469DF45}" destId="{6959C462-8B23-40B1-B1B5-5FCC5E273BC2}" srcOrd="2" destOrd="0" parTransId="{091A7A38-EBD2-4536-8D9A-AE966D729FCE}" sibTransId="{2802CC7B-67F4-41AC-B61D-15CC0512FE9A}"/>
    <dgm:cxn modelId="{37E7B8D9-C36D-4874-A51B-15BFACFCDD7B}" type="presParOf" srcId="{CFBFE1B9-24EC-47E8-AA9C-B2CEA4588A1E}" destId="{E6C1DD93-6F6B-4D72-A5EB-BFF8C2DBE0C6}" srcOrd="0" destOrd="0" presId="urn:microsoft.com/office/officeart/2005/8/layout/process4"/>
    <dgm:cxn modelId="{192E6550-75D8-451A-8BBD-08C458DE6B62}" type="presParOf" srcId="{E6C1DD93-6F6B-4D72-A5EB-BFF8C2DBE0C6}" destId="{BED31645-1223-4A02-A01E-BA0E7064D66B}" srcOrd="0" destOrd="0" presId="urn:microsoft.com/office/officeart/2005/8/layout/process4"/>
    <dgm:cxn modelId="{5BA0F8DF-0188-4695-9A39-0485A888FDB3}" type="presParOf" srcId="{CFBFE1B9-24EC-47E8-AA9C-B2CEA4588A1E}" destId="{334F7912-01B2-497D-B814-706C9D32DA6F}" srcOrd="1" destOrd="0" presId="urn:microsoft.com/office/officeart/2005/8/layout/process4"/>
    <dgm:cxn modelId="{277E5078-659E-4A29-84EB-5A10DD5ED263}" type="presParOf" srcId="{CFBFE1B9-24EC-47E8-AA9C-B2CEA4588A1E}" destId="{493045B1-0470-4DE2-A5AC-0D2A6C73753A}" srcOrd="2" destOrd="0" presId="urn:microsoft.com/office/officeart/2005/8/layout/process4"/>
    <dgm:cxn modelId="{133BD381-C817-493C-9868-44D0B6DAF7EF}" type="presParOf" srcId="{493045B1-0470-4DE2-A5AC-0D2A6C73753A}" destId="{24EFECCC-E5BB-4E38-B5A8-52A4F790C207}" srcOrd="0" destOrd="0" presId="urn:microsoft.com/office/officeart/2005/8/layout/process4"/>
    <dgm:cxn modelId="{A7BDC2D1-AC6B-4367-9564-D95E7E71848B}" type="presParOf" srcId="{CFBFE1B9-24EC-47E8-AA9C-B2CEA4588A1E}" destId="{6CA1787F-6241-4F07-9C6E-170C5B3E984C}" srcOrd="3" destOrd="0" presId="urn:microsoft.com/office/officeart/2005/8/layout/process4"/>
    <dgm:cxn modelId="{11756C18-6971-4037-8FA3-7D22B220B316}" type="presParOf" srcId="{CFBFE1B9-24EC-47E8-AA9C-B2CEA4588A1E}" destId="{BF448C72-9FFC-4ED3-87D6-54D11A2EE3CC}" srcOrd="4" destOrd="0" presId="urn:microsoft.com/office/officeart/2005/8/layout/process4"/>
    <dgm:cxn modelId="{1C17BF39-3F3F-49B3-A231-B4F4D59FB039}" type="presParOf" srcId="{BF448C72-9FFC-4ED3-87D6-54D11A2EE3CC}" destId="{F9971069-03C7-4C91-A1D4-582E1F03642C}" srcOrd="0" destOrd="0" presId="urn:microsoft.com/office/officeart/2005/8/layout/process4"/>
    <dgm:cxn modelId="{4073CE8E-4348-4877-B9C4-4A2713830728}" type="presParOf" srcId="{CFBFE1B9-24EC-47E8-AA9C-B2CEA4588A1E}" destId="{F344097C-AA76-41C5-9E18-BEC5EA1E3096}" srcOrd="5" destOrd="0" presId="urn:microsoft.com/office/officeart/2005/8/layout/process4"/>
    <dgm:cxn modelId="{B6E68ADF-6613-4670-AD37-15E26E417253}" type="presParOf" srcId="{CFBFE1B9-24EC-47E8-AA9C-B2CEA4588A1E}" destId="{97441481-CFE2-4ABB-943A-346AE43E0D81}" srcOrd="6" destOrd="0" presId="urn:microsoft.com/office/officeart/2005/8/layout/process4"/>
    <dgm:cxn modelId="{5FBB99B9-8B34-4853-B9EB-D1ABEA265E2B}" type="presParOf" srcId="{97441481-CFE2-4ABB-943A-346AE43E0D81}" destId="{44F5E4DD-C05D-4F3E-AD00-F70D6905EEC3}" srcOrd="0" destOrd="0" presId="urn:microsoft.com/office/officeart/2005/8/layout/process4"/>
    <dgm:cxn modelId="{17C92E0B-D754-4F61-A563-053771E28DD8}" type="presParOf" srcId="{CFBFE1B9-24EC-47E8-AA9C-B2CEA4588A1E}" destId="{BF9210F9-0268-4448-BDBF-3980A07BA868}" srcOrd="7" destOrd="0" presId="urn:microsoft.com/office/officeart/2005/8/layout/process4"/>
    <dgm:cxn modelId="{67C02A71-A5C2-46A4-9651-69D901D09BCD}" type="presParOf" srcId="{CFBFE1B9-24EC-47E8-AA9C-B2CEA4588A1E}" destId="{AEB3C8C7-B338-4EBB-B13F-4D7C1B6FD72F}" srcOrd="8" destOrd="0" presId="urn:microsoft.com/office/officeart/2005/8/layout/process4"/>
    <dgm:cxn modelId="{05286340-8F62-4F63-A139-00331FC06B09}" type="presParOf" srcId="{AEB3C8C7-B338-4EBB-B13F-4D7C1B6FD72F}" destId="{486353DE-047A-49C0-B8FC-6AF8E53E466E}" srcOrd="0" destOrd="0" presId="urn:microsoft.com/office/officeart/2005/8/layout/process4"/>
    <dgm:cxn modelId="{9CD71D51-1B91-4064-B7D9-BA9248B50C75}" type="presParOf" srcId="{CFBFE1B9-24EC-47E8-AA9C-B2CEA4588A1E}" destId="{4309AF0C-0AF9-48C3-AB36-5E179FAF7434}" srcOrd="9" destOrd="0" presId="urn:microsoft.com/office/officeart/2005/8/layout/process4"/>
    <dgm:cxn modelId="{5447600E-46D5-4BF4-A3C5-2EF666C9F467}" type="presParOf" srcId="{CFBFE1B9-24EC-47E8-AA9C-B2CEA4588A1E}" destId="{8911139A-AF48-47BE-9F7F-E197ACAB4645}" srcOrd="10" destOrd="0" presId="urn:microsoft.com/office/officeart/2005/8/layout/process4"/>
    <dgm:cxn modelId="{2A8254B9-3815-465B-9041-CB90F39E33C1}" type="presParOf" srcId="{8911139A-AF48-47BE-9F7F-E197ACAB4645}" destId="{BB08AFBC-92DA-467C-B245-09B595218C5B}" srcOrd="0" destOrd="0" presId="urn:microsoft.com/office/officeart/2005/8/layout/process4"/>
    <dgm:cxn modelId="{5AEB1D46-927A-4AA5-8E53-8DA75FDB6B0B}" type="presParOf" srcId="{CFBFE1B9-24EC-47E8-AA9C-B2CEA4588A1E}" destId="{9A39AB89-9D44-449C-9A97-C895008E7E62}" srcOrd="11" destOrd="0" presId="urn:microsoft.com/office/officeart/2005/8/layout/process4"/>
    <dgm:cxn modelId="{610B3D11-E88D-4483-9CC5-C3038F2A51E5}" type="presParOf" srcId="{CFBFE1B9-24EC-47E8-AA9C-B2CEA4588A1E}" destId="{1546857E-31B0-4278-AC07-A44B1F333ABC}" srcOrd="12" destOrd="0" presId="urn:microsoft.com/office/officeart/2005/8/layout/process4"/>
    <dgm:cxn modelId="{011B936D-24E5-4FA2-BB3B-7282EC6E0D33}" type="presParOf" srcId="{1546857E-31B0-4278-AC07-A44B1F333ABC}" destId="{3E562C77-AB23-4A0C-8269-B23B9DED355D}" srcOrd="0" destOrd="0" presId="urn:microsoft.com/office/officeart/2005/8/layout/process4"/>
    <dgm:cxn modelId="{FA192739-DD8C-496B-90B1-33631256DBB5}" type="presParOf" srcId="{CFBFE1B9-24EC-47E8-AA9C-B2CEA4588A1E}" destId="{5F1E32D5-920B-41D8-A26D-5499101ED7FB}" srcOrd="13" destOrd="0" presId="urn:microsoft.com/office/officeart/2005/8/layout/process4"/>
    <dgm:cxn modelId="{A68B43AE-8908-4E45-9712-B8C44740821E}" type="presParOf" srcId="{CFBFE1B9-24EC-47E8-AA9C-B2CEA4588A1E}" destId="{4AA10A12-EF3A-4D7C-B76C-E2858C092EA6}" srcOrd="14" destOrd="0" presId="urn:microsoft.com/office/officeart/2005/8/layout/process4"/>
    <dgm:cxn modelId="{1DBA03AB-2AD3-4771-9591-9634DDDDDD38}" type="presParOf" srcId="{4AA10A12-EF3A-4D7C-B76C-E2858C092EA6}" destId="{6C92D05A-AB10-4BE0-B985-CBD2D1D5C986}" srcOrd="0" destOrd="0" presId="urn:microsoft.com/office/officeart/2005/8/layout/process4"/>
    <dgm:cxn modelId="{C51AECA1-2D0A-4668-980C-371943F5E54C}" type="presParOf" srcId="{CFBFE1B9-24EC-47E8-AA9C-B2CEA4588A1E}" destId="{C93B16DF-D5D9-4EE4-AAFF-6D936F5617F3}" srcOrd="15" destOrd="0" presId="urn:microsoft.com/office/officeart/2005/8/layout/process4"/>
    <dgm:cxn modelId="{E92F27F7-6BDC-461F-ACC2-F0FA3DBA47EC}" type="presParOf" srcId="{CFBFE1B9-24EC-47E8-AA9C-B2CEA4588A1E}" destId="{2EF963A8-3CF2-4C0D-92CF-F4B61918D4B1}" srcOrd="16" destOrd="0" presId="urn:microsoft.com/office/officeart/2005/8/layout/process4"/>
    <dgm:cxn modelId="{71BB38BA-33DA-4552-B9F3-EA74FBB5EED4}" type="presParOf" srcId="{2EF963A8-3CF2-4C0D-92CF-F4B61918D4B1}" destId="{16555C38-E154-40F8-8D6F-296DC4930EED}" srcOrd="0" destOrd="0" presId="urn:microsoft.com/office/officeart/2005/8/layout/process4"/>
    <dgm:cxn modelId="{3EBF773F-35AD-4412-8AB2-3AB4FB499909}" type="presParOf" srcId="{CFBFE1B9-24EC-47E8-AA9C-B2CEA4588A1E}" destId="{4A2FD3F0-A7BB-47FB-ABBC-2EF9ECF802B3}" srcOrd="17" destOrd="0" presId="urn:microsoft.com/office/officeart/2005/8/layout/process4"/>
    <dgm:cxn modelId="{F10C2567-F573-40E7-B55C-FB68379FAC95}" type="presParOf" srcId="{CFBFE1B9-24EC-47E8-AA9C-B2CEA4588A1E}" destId="{33DFD72F-FCC2-4537-9DEA-537E8EFED1E3}" srcOrd="18" destOrd="0" presId="urn:microsoft.com/office/officeart/2005/8/layout/process4"/>
    <dgm:cxn modelId="{B348BE76-5CE0-4FD6-9EE7-A83FE362631C}" type="presParOf" srcId="{33DFD72F-FCC2-4537-9DEA-537E8EFED1E3}" destId="{4ACFD86F-27E0-4D61-B80F-86F93552B101}" srcOrd="0" destOrd="0" presId="urn:microsoft.com/office/officeart/2005/8/layout/process4"/>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448A522D-D5B1-4AE2-A1E9-4B254C1C8A18}" type="doc">
      <dgm:prSet loTypeId="urn:microsoft.com/office/officeart/2005/8/layout/orgChart1" loCatId="hierarchy" qsTypeId="urn:microsoft.com/office/officeart/2005/8/quickstyle/simple5" qsCatId="simple" csTypeId="urn:microsoft.com/office/officeart/2005/8/colors/accent1_2#1" csCatId="accent1" phldr="1"/>
      <dgm:spPr/>
    </dgm:pt>
    <dgm:pt modelId="{58CE59CF-F774-41BB-A0AA-1D348977EFBC}">
      <dgm:prSet/>
      <dgm:spPr>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path path="rect">
            <a:fillToRect l="100000" t="100000"/>
          </a:path>
        </a:gra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s-Latn-BA" b="0" i="0" u="none" strike="noStrike" cap="none" normalizeH="0" baseline="0" dirty="0" smtClean="0">
              <a:ln/>
              <a:effectLst/>
              <a:latin typeface="Arial" charset="0"/>
            </a:rPr>
            <a:t>Strategija reforme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bs-Latn-BA" b="0" i="0" u="none" strike="noStrike" cap="none" normalizeH="0" baseline="0" dirty="0" smtClean="0">
              <a:ln/>
              <a:effectLst/>
              <a:latin typeface="Arial" charset="0"/>
            </a:rPr>
            <a:t>javne uprave u </a:t>
          </a:r>
        </a:p>
        <a:p>
          <a:pPr marL="0" marR="0" lvl="0" indent="0" algn="ctr" defTabSz="914400" rtl="0" eaLnBrk="1" fontAlgn="base" latinLnBrk="0" hangingPunct="1">
            <a:lnSpc>
              <a:spcPct val="100000"/>
            </a:lnSpc>
            <a:spcBef>
              <a:spcPct val="0"/>
            </a:spcBef>
            <a:spcAft>
              <a:spcPct val="0"/>
            </a:spcAft>
            <a:buClrTx/>
            <a:buSzTx/>
            <a:buFontTx/>
            <a:buNone/>
            <a:tabLst/>
          </a:pPr>
          <a:r>
            <a:rPr kumimoji="0" lang="bs-Latn-BA" b="0" i="0" u="none" strike="noStrike" cap="none" normalizeH="0" baseline="0" dirty="0" smtClean="0">
              <a:ln/>
              <a:effectLst/>
              <a:latin typeface="Arial" charset="0"/>
            </a:rPr>
            <a:t>Bosni i Hercegovini</a:t>
          </a:r>
        </a:p>
      </dgm:t>
    </dgm:pt>
    <dgm:pt modelId="{6A78D5AE-24F5-4EF0-9BA9-9998D47F3D28}" type="parTrans" cxnId="{B1B961D5-362A-44FB-8B96-42FBD57CB29B}">
      <dgm:prSet/>
      <dgm:spPr/>
      <dgm:t>
        <a:bodyPr/>
        <a:lstStyle/>
        <a:p>
          <a:endParaRPr lang="bs-Latn-BA"/>
        </a:p>
      </dgm:t>
    </dgm:pt>
    <dgm:pt modelId="{C5B590C9-7E3F-48BD-95C3-0F7C55D6974E}" type="sibTrans" cxnId="{B1B961D5-362A-44FB-8B96-42FBD57CB29B}">
      <dgm:prSet/>
      <dgm:spPr/>
      <dgm:t>
        <a:bodyPr/>
        <a:lstStyle/>
        <a:p>
          <a:endParaRPr lang="bs-Latn-BA"/>
        </a:p>
      </dgm:t>
    </dgm:pt>
    <dgm:pt modelId="{CE94B782-547F-41C4-A62C-B05E5584863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s-Latn-BA" b="0" i="0" u="none" strike="noStrike" cap="none" normalizeH="0" baseline="0" dirty="0" smtClean="0">
              <a:ln/>
              <a:effectLst/>
              <a:latin typeface="Arial" charset="0"/>
            </a:rPr>
            <a:t>Akcioni Plan 1</a:t>
          </a:r>
        </a:p>
      </dgm:t>
    </dgm:pt>
    <dgm:pt modelId="{D2D508C2-B4AB-4E58-B50C-77B22B9B8BD4}" type="parTrans" cxnId="{B2B7C0EB-81D5-4C4F-A828-4B3598CFC10F}">
      <dgm:prSet/>
      <dgm:spPr/>
      <dgm:t>
        <a:bodyPr/>
        <a:lstStyle/>
        <a:p>
          <a:endParaRPr lang="bs-Latn-BA"/>
        </a:p>
      </dgm:t>
    </dgm:pt>
    <dgm:pt modelId="{1F801566-57F2-4DC9-9B8F-CCAE2ECC48D0}" type="sibTrans" cxnId="{B2B7C0EB-81D5-4C4F-A828-4B3598CFC10F}">
      <dgm:prSet/>
      <dgm:spPr/>
      <dgm:t>
        <a:bodyPr/>
        <a:lstStyle/>
        <a:p>
          <a:endParaRPr lang="bs-Latn-BA"/>
        </a:p>
      </dgm:t>
    </dgm:pt>
    <dgm:pt modelId="{EB9C659E-3632-45F0-96DA-FA4F0B34386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s-Latn-BA" b="0" i="0" u="none" strike="noStrike" cap="none" normalizeH="0" baseline="0" dirty="0" smtClean="0">
              <a:ln/>
              <a:effectLst/>
              <a:latin typeface="Arial" charset="0"/>
            </a:rPr>
            <a:t>Akcioni Plan 2</a:t>
          </a:r>
        </a:p>
      </dgm:t>
    </dgm:pt>
    <dgm:pt modelId="{EB72863D-8CD0-4980-AE8F-322DD226EEEF}" type="parTrans" cxnId="{D30A52FF-1E8D-4F9D-9FDC-957A7F78678A}">
      <dgm:prSet/>
      <dgm:spPr/>
      <dgm:t>
        <a:bodyPr/>
        <a:lstStyle/>
        <a:p>
          <a:endParaRPr lang="bs-Latn-BA"/>
        </a:p>
      </dgm:t>
    </dgm:pt>
    <dgm:pt modelId="{A56EA6C4-CC68-4FC3-800F-A873608D31B5}" type="sibTrans" cxnId="{D30A52FF-1E8D-4F9D-9FDC-957A7F78678A}">
      <dgm:prSet/>
      <dgm:spPr/>
      <dgm:t>
        <a:bodyPr/>
        <a:lstStyle/>
        <a:p>
          <a:endParaRPr lang="bs-Latn-BA"/>
        </a:p>
      </dgm:t>
    </dgm:pt>
    <dgm:pt modelId="{E899BC18-9883-4AE5-9CB2-E2F5B6FE0C95}" type="pres">
      <dgm:prSet presAssocID="{448A522D-D5B1-4AE2-A1E9-4B254C1C8A18}" presName="hierChild1" presStyleCnt="0">
        <dgm:presLayoutVars>
          <dgm:orgChart val="1"/>
          <dgm:chPref val="1"/>
          <dgm:dir/>
          <dgm:animOne val="branch"/>
          <dgm:animLvl val="lvl"/>
          <dgm:resizeHandles/>
        </dgm:presLayoutVars>
      </dgm:prSet>
      <dgm:spPr/>
    </dgm:pt>
    <dgm:pt modelId="{44111ADC-AEBE-43C3-9C36-E8034DFA665F}" type="pres">
      <dgm:prSet presAssocID="{58CE59CF-F774-41BB-A0AA-1D348977EFBC}" presName="hierRoot1" presStyleCnt="0">
        <dgm:presLayoutVars>
          <dgm:hierBranch/>
        </dgm:presLayoutVars>
      </dgm:prSet>
      <dgm:spPr/>
    </dgm:pt>
    <dgm:pt modelId="{F5173A83-351F-4DE0-96D1-934DD5F08723}" type="pres">
      <dgm:prSet presAssocID="{58CE59CF-F774-41BB-A0AA-1D348977EFBC}" presName="rootComposite1" presStyleCnt="0"/>
      <dgm:spPr/>
    </dgm:pt>
    <dgm:pt modelId="{06083470-6A37-4390-BFEA-1724C929BABE}" type="pres">
      <dgm:prSet presAssocID="{58CE59CF-F774-41BB-A0AA-1D348977EFBC}" presName="rootText1" presStyleLbl="node0" presStyleIdx="0" presStyleCnt="1" custScaleX="137336" custScaleY="76132" custLinFactNeighborX="-1030" custLinFactNeighborY="-18212">
        <dgm:presLayoutVars>
          <dgm:chPref val="3"/>
        </dgm:presLayoutVars>
      </dgm:prSet>
      <dgm:spPr/>
      <dgm:t>
        <a:bodyPr/>
        <a:lstStyle/>
        <a:p>
          <a:endParaRPr lang="bs-Latn-BA"/>
        </a:p>
      </dgm:t>
    </dgm:pt>
    <dgm:pt modelId="{BBE477D8-199B-4035-BF4A-8EAB46A1399E}" type="pres">
      <dgm:prSet presAssocID="{58CE59CF-F774-41BB-A0AA-1D348977EFBC}" presName="rootConnector1" presStyleLbl="node1" presStyleIdx="0" presStyleCnt="0"/>
      <dgm:spPr/>
      <dgm:t>
        <a:bodyPr/>
        <a:lstStyle/>
        <a:p>
          <a:endParaRPr lang="bs-Latn-BA"/>
        </a:p>
      </dgm:t>
    </dgm:pt>
    <dgm:pt modelId="{E7053C06-1B5C-43DB-AD9A-296493E5F5B4}" type="pres">
      <dgm:prSet presAssocID="{58CE59CF-F774-41BB-A0AA-1D348977EFBC}" presName="hierChild2" presStyleCnt="0"/>
      <dgm:spPr/>
    </dgm:pt>
    <dgm:pt modelId="{BC26B9F0-76BA-4980-A568-756A8942550C}" type="pres">
      <dgm:prSet presAssocID="{D2D508C2-B4AB-4E58-B50C-77B22B9B8BD4}" presName="Name35" presStyleLbl="parChTrans1D2" presStyleIdx="0" presStyleCnt="2"/>
      <dgm:spPr/>
      <dgm:t>
        <a:bodyPr/>
        <a:lstStyle/>
        <a:p>
          <a:endParaRPr lang="bs-Latn-BA"/>
        </a:p>
      </dgm:t>
    </dgm:pt>
    <dgm:pt modelId="{E08A06D3-9ECB-47BC-81C7-487F4FD55F20}" type="pres">
      <dgm:prSet presAssocID="{CE94B782-547F-41C4-A62C-B05E5584863F}" presName="hierRoot2" presStyleCnt="0">
        <dgm:presLayoutVars>
          <dgm:hierBranch/>
        </dgm:presLayoutVars>
      </dgm:prSet>
      <dgm:spPr/>
    </dgm:pt>
    <dgm:pt modelId="{6B11AAC3-6DA7-434B-83EF-7E218FB426EB}" type="pres">
      <dgm:prSet presAssocID="{CE94B782-547F-41C4-A62C-B05E5584863F}" presName="rootComposite" presStyleCnt="0"/>
      <dgm:spPr/>
    </dgm:pt>
    <dgm:pt modelId="{AE46FF15-8511-42F0-9413-01B64A906569}" type="pres">
      <dgm:prSet presAssocID="{CE94B782-547F-41C4-A62C-B05E5584863F}" presName="rootText" presStyleLbl="node2" presStyleIdx="0" presStyleCnt="2" custScaleX="94485" custScaleY="27106">
        <dgm:presLayoutVars>
          <dgm:chPref val="3"/>
        </dgm:presLayoutVars>
      </dgm:prSet>
      <dgm:spPr/>
      <dgm:t>
        <a:bodyPr/>
        <a:lstStyle/>
        <a:p>
          <a:endParaRPr lang="bs-Latn-BA"/>
        </a:p>
      </dgm:t>
    </dgm:pt>
    <dgm:pt modelId="{AEB7F794-9340-4631-B201-2571058C2822}" type="pres">
      <dgm:prSet presAssocID="{CE94B782-547F-41C4-A62C-B05E5584863F}" presName="rootConnector" presStyleLbl="node2" presStyleIdx="0" presStyleCnt="2"/>
      <dgm:spPr/>
      <dgm:t>
        <a:bodyPr/>
        <a:lstStyle/>
        <a:p>
          <a:endParaRPr lang="bs-Latn-BA"/>
        </a:p>
      </dgm:t>
    </dgm:pt>
    <dgm:pt modelId="{231719C4-5ECB-4897-B064-AEBF4748B5E2}" type="pres">
      <dgm:prSet presAssocID="{CE94B782-547F-41C4-A62C-B05E5584863F}" presName="hierChild4" presStyleCnt="0"/>
      <dgm:spPr/>
    </dgm:pt>
    <dgm:pt modelId="{1E308030-BDC3-40FD-B745-B539EFB6F8B0}" type="pres">
      <dgm:prSet presAssocID="{CE94B782-547F-41C4-A62C-B05E5584863F}" presName="hierChild5" presStyleCnt="0"/>
      <dgm:spPr/>
    </dgm:pt>
    <dgm:pt modelId="{87E79812-77D3-41F9-8592-E0A12D103E13}" type="pres">
      <dgm:prSet presAssocID="{EB72863D-8CD0-4980-AE8F-322DD226EEEF}" presName="Name35" presStyleLbl="parChTrans1D2" presStyleIdx="1" presStyleCnt="2"/>
      <dgm:spPr/>
      <dgm:t>
        <a:bodyPr/>
        <a:lstStyle/>
        <a:p>
          <a:endParaRPr lang="bs-Latn-BA"/>
        </a:p>
      </dgm:t>
    </dgm:pt>
    <dgm:pt modelId="{DCE055BE-BAB5-45CC-946D-5C4EA4F481BE}" type="pres">
      <dgm:prSet presAssocID="{EB9C659E-3632-45F0-96DA-FA4F0B34386A}" presName="hierRoot2" presStyleCnt="0">
        <dgm:presLayoutVars>
          <dgm:hierBranch/>
        </dgm:presLayoutVars>
      </dgm:prSet>
      <dgm:spPr/>
    </dgm:pt>
    <dgm:pt modelId="{DDDE1D8D-EDCF-44C5-A6A9-4F568760ED9C}" type="pres">
      <dgm:prSet presAssocID="{EB9C659E-3632-45F0-96DA-FA4F0B34386A}" presName="rootComposite" presStyleCnt="0"/>
      <dgm:spPr/>
    </dgm:pt>
    <dgm:pt modelId="{55A1271A-A2AC-4D9E-908D-2913E6EC9F22}" type="pres">
      <dgm:prSet presAssocID="{EB9C659E-3632-45F0-96DA-FA4F0B34386A}" presName="rootText" presStyleLbl="node2" presStyleIdx="1" presStyleCnt="2" custScaleY="27106">
        <dgm:presLayoutVars>
          <dgm:chPref val="3"/>
        </dgm:presLayoutVars>
      </dgm:prSet>
      <dgm:spPr/>
      <dgm:t>
        <a:bodyPr/>
        <a:lstStyle/>
        <a:p>
          <a:endParaRPr lang="bs-Latn-BA"/>
        </a:p>
      </dgm:t>
    </dgm:pt>
    <dgm:pt modelId="{69686149-08D2-496B-81E7-035FF4E94223}" type="pres">
      <dgm:prSet presAssocID="{EB9C659E-3632-45F0-96DA-FA4F0B34386A}" presName="rootConnector" presStyleLbl="node2" presStyleIdx="1" presStyleCnt="2"/>
      <dgm:spPr/>
      <dgm:t>
        <a:bodyPr/>
        <a:lstStyle/>
        <a:p>
          <a:endParaRPr lang="bs-Latn-BA"/>
        </a:p>
      </dgm:t>
    </dgm:pt>
    <dgm:pt modelId="{DB6DE4F9-EB4B-4812-9F04-21AE29922B26}" type="pres">
      <dgm:prSet presAssocID="{EB9C659E-3632-45F0-96DA-FA4F0B34386A}" presName="hierChild4" presStyleCnt="0"/>
      <dgm:spPr/>
    </dgm:pt>
    <dgm:pt modelId="{28A067BF-1595-4832-9505-6D7D20F20D47}" type="pres">
      <dgm:prSet presAssocID="{EB9C659E-3632-45F0-96DA-FA4F0B34386A}" presName="hierChild5" presStyleCnt="0"/>
      <dgm:spPr/>
    </dgm:pt>
    <dgm:pt modelId="{900FF4FB-86BD-4D88-85A3-C6E9958CA585}" type="pres">
      <dgm:prSet presAssocID="{58CE59CF-F774-41BB-A0AA-1D348977EFBC}" presName="hierChild3" presStyleCnt="0"/>
      <dgm:spPr/>
    </dgm:pt>
  </dgm:ptLst>
  <dgm:cxnLst>
    <dgm:cxn modelId="{063CD65C-CABB-493D-92A1-10DF3F6F7DEA}" type="presOf" srcId="{448A522D-D5B1-4AE2-A1E9-4B254C1C8A18}" destId="{E899BC18-9883-4AE5-9CB2-E2F5B6FE0C95}" srcOrd="0" destOrd="0" presId="urn:microsoft.com/office/officeart/2005/8/layout/orgChart1"/>
    <dgm:cxn modelId="{A629AA24-438F-46A1-86DC-F2211857A1AF}" type="presOf" srcId="{EB72863D-8CD0-4980-AE8F-322DD226EEEF}" destId="{87E79812-77D3-41F9-8592-E0A12D103E13}" srcOrd="0" destOrd="0" presId="urn:microsoft.com/office/officeart/2005/8/layout/orgChart1"/>
    <dgm:cxn modelId="{B1B961D5-362A-44FB-8B96-42FBD57CB29B}" srcId="{448A522D-D5B1-4AE2-A1E9-4B254C1C8A18}" destId="{58CE59CF-F774-41BB-A0AA-1D348977EFBC}" srcOrd="0" destOrd="0" parTransId="{6A78D5AE-24F5-4EF0-9BA9-9998D47F3D28}" sibTransId="{C5B590C9-7E3F-48BD-95C3-0F7C55D6974E}"/>
    <dgm:cxn modelId="{9367915B-6706-4B4C-8238-3C89E1A8682D}" type="presOf" srcId="{CE94B782-547F-41C4-A62C-B05E5584863F}" destId="{AEB7F794-9340-4631-B201-2571058C2822}" srcOrd="1" destOrd="0" presId="urn:microsoft.com/office/officeart/2005/8/layout/orgChart1"/>
    <dgm:cxn modelId="{67CEC04B-6D0D-4A96-863C-34D8FE8F8391}" type="presOf" srcId="{CE94B782-547F-41C4-A62C-B05E5584863F}" destId="{AE46FF15-8511-42F0-9413-01B64A906569}" srcOrd="0" destOrd="0" presId="urn:microsoft.com/office/officeart/2005/8/layout/orgChart1"/>
    <dgm:cxn modelId="{3FE9A4B8-760D-454F-BE1C-C84657BAA8EF}" type="presOf" srcId="{58CE59CF-F774-41BB-A0AA-1D348977EFBC}" destId="{06083470-6A37-4390-BFEA-1724C929BABE}" srcOrd="0" destOrd="0" presId="urn:microsoft.com/office/officeart/2005/8/layout/orgChart1"/>
    <dgm:cxn modelId="{B2B7C0EB-81D5-4C4F-A828-4B3598CFC10F}" srcId="{58CE59CF-F774-41BB-A0AA-1D348977EFBC}" destId="{CE94B782-547F-41C4-A62C-B05E5584863F}" srcOrd="0" destOrd="0" parTransId="{D2D508C2-B4AB-4E58-B50C-77B22B9B8BD4}" sibTransId="{1F801566-57F2-4DC9-9B8F-CCAE2ECC48D0}"/>
    <dgm:cxn modelId="{728DFFC6-5214-451D-9AD0-FCD81D2D7D4E}" type="presOf" srcId="{EB9C659E-3632-45F0-96DA-FA4F0B34386A}" destId="{55A1271A-A2AC-4D9E-908D-2913E6EC9F22}" srcOrd="0" destOrd="0" presId="urn:microsoft.com/office/officeart/2005/8/layout/orgChart1"/>
    <dgm:cxn modelId="{D098A4BF-9B20-4CE5-A74E-2B840007956F}" type="presOf" srcId="{EB9C659E-3632-45F0-96DA-FA4F0B34386A}" destId="{69686149-08D2-496B-81E7-035FF4E94223}" srcOrd="1" destOrd="0" presId="urn:microsoft.com/office/officeart/2005/8/layout/orgChart1"/>
    <dgm:cxn modelId="{AC40FEE7-C7AD-49F5-AA87-519433B7780C}" type="presOf" srcId="{58CE59CF-F774-41BB-A0AA-1D348977EFBC}" destId="{BBE477D8-199B-4035-BF4A-8EAB46A1399E}" srcOrd="1" destOrd="0" presId="urn:microsoft.com/office/officeart/2005/8/layout/orgChart1"/>
    <dgm:cxn modelId="{D30A52FF-1E8D-4F9D-9FDC-957A7F78678A}" srcId="{58CE59CF-F774-41BB-A0AA-1D348977EFBC}" destId="{EB9C659E-3632-45F0-96DA-FA4F0B34386A}" srcOrd="1" destOrd="0" parTransId="{EB72863D-8CD0-4980-AE8F-322DD226EEEF}" sibTransId="{A56EA6C4-CC68-4FC3-800F-A873608D31B5}"/>
    <dgm:cxn modelId="{E03158BB-D020-4871-888F-16CB7295196B}" type="presOf" srcId="{D2D508C2-B4AB-4E58-B50C-77B22B9B8BD4}" destId="{BC26B9F0-76BA-4980-A568-756A8942550C}" srcOrd="0" destOrd="0" presId="urn:microsoft.com/office/officeart/2005/8/layout/orgChart1"/>
    <dgm:cxn modelId="{290B8E41-E993-4F5E-8A36-1C16322F7512}" type="presParOf" srcId="{E899BC18-9883-4AE5-9CB2-E2F5B6FE0C95}" destId="{44111ADC-AEBE-43C3-9C36-E8034DFA665F}" srcOrd="0" destOrd="0" presId="urn:microsoft.com/office/officeart/2005/8/layout/orgChart1"/>
    <dgm:cxn modelId="{F2A9A726-4DF1-4155-8E88-338D21466BFF}" type="presParOf" srcId="{44111ADC-AEBE-43C3-9C36-E8034DFA665F}" destId="{F5173A83-351F-4DE0-96D1-934DD5F08723}" srcOrd="0" destOrd="0" presId="urn:microsoft.com/office/officeart/2005/8/layout/orgChart1"/>
    <dgm:cxn modelId="{F61E02FF-8734-46E2-9314-8CEF11DA8D79}" type="presParOf" srcId="{F5173A83-351F-4DE0-96D1-934DD5F08723}" destId="{06083470-6A37-4390-BFEA-1724C929BABE}" srcOrd="0" destOrd="0" presId="urn:microsoft.com/office/officeart/2005/8/layout/orgChart1"/>
    <dgm:cxn modelId="{DA76BF69-E6F6-461E-88FF-033AC44EC1DB}" type="presParOf" srcId="{F5173A83-351F-4DE0-96D1-934DD5F08723}" destId="{BBE477D8-199B-4035-BF4A-8EAB46A1399E}" srcOrd="1" destOrd="0" presId="urn:microsoft.com/office/officeart/2005/8/layout/orgChart1"/>
    <dgm:cxn modelId="{D957F9CB-7832-4C8C-8B66-376DE4716C87}" type="presParOf" srcId="{44111ADC-AEBE-43C3-9C36-E8034DFA665F}" destId="{E7053C06-1B5C-43DB-AD9A-296493E5F5B4}" srcOrd="1" destOrd="0" presId="urn:microsoft.com/office/officeart/2005/8/layout/orgChart1"/>
    <dgm:cxn modelId="{5A7C3C90-35C5-4BD2-B516-85B0E246F3C4}" type="presParOf" srcId="{E7053C06-1B5C-43DB-AD9A-296493E5F5B4}" destId="{BC26B9F0-76BA-4980-A568-756A8942550C}" srcOrd="0" destOrd="0" presId="urn:microsoft.com/office/officeart/2005/8/layout/orgChart1"/>
    <dgm:cxn modelId="{7D49FC5F-4B46-4705-A986-B151470C87FD}" type="presParOf" srcId="{E7053C06-1B5C-43DB-AD9A-296493E5F5B4}" destId="{E08A06D3-9ECB-47BC-81C7-487F4FD55F20}" srcOrd="1" destOrd="0" presId="urn:microsoft.com/office/officeart/2005/8/layout/orgChart1"/>
    <dgm:cxn modelId="{66B06315-3D81-461A-9A90-DAEAA27C7D94}" type="presParOf" srcId="{E08A06D3-9ECB-47BC-81C7-487F4FD55F20}" destId="{6B11AAC3-6DA7-434B-83EF-7E218FB426EB}" srcOrd="0" destOrd="0" presId="urn:microsoft.com/office/officeart/2005/8/layout/orgChart1"/>
    <dgm:cxn modelId="{05CAC551-ED25-4F2F-90FE-702CF09EC2FD}" type="presParOf" srcId="{6B11AAC3-6DA7-434B-83EF-7E218FB426EB}" destId="{AE46FF15-8511-42F0-9413-01B64A906569}" srcOrd="0" destOrd="0" presId="urn:microsoft.com/office/officeart/2005/8/layout/orgChart1"/>
    <dgm:cxn modelId="{940E77B1-3777-426B-AD90-AC5350955017}" type="presParOf" srcId="{6B11AAC3-6DA7-434B-83EF-7E218FB426EB}" destId="{AEB7F794-9340-4631-B201-2571058C2822}" srcOrd="1" destOrd="0" presId="urn:microsoft.com/office/officeart/2005/8/layout/orgChart1"/>
    <dgm:cxn modelId="{C7A66535-4A67-45D1-BA1C-F4C323A7732C}" type="presParOf" srcId="{E08A06D3-9ECB-47BC-81C7-487F4FD55F20}" destId="{231719C4-5ECB-4897-B064-AEBF4748B5E2}" srcOrd="1" destOrd="0" presId="urn:microsoft.com/office/officeart/2005/8/layout/orgChart1"/>
    <dgm:cxn modelId="{3B06DD79-FB1E-442F-B872-BD4EA159BFEC}" type="presParOf" srcId="{E08A06D3-9ECB-47BC-81C7-487F4FD55F20}" destId="{1E308030-BDC3-40FD-B745-B539EFB6F8B0}" srcOrd="2" destOrd="0" presId="urn:microsoft.com/office/officeart/2005/8/layout/orgChart1"/>
    <dgm:cxn modelId="{C9D99E13-8676-4262-94FC-C7C7B705F63C}" type="presParOf" srcId="{E7053C06-1B5C-43DB-AD9A-296493E5F5B4}" destId="{87E79812-77D3-41F9-8592-E0A12D103E13}" srcOrd="2" destOrd="0" presId="urn:microsoft.com/office/officeart/2005/8/layout/orgChart1"/>
    <dgm:cxn modelId="{D3A91870-A991-4B0F-AADF-316FBB33282B}" type="presParOf" srcId="{E7053C06-1B5C-43DB-AD9A-296493E5F5B4}" destId="{DCE055BE-BAB5-45CC-946D-5C4EA4F481BE}" srcOrd="3" destOrd="0" presId="urn:microsoft.com/office/officeart/2005/8/layout/orgChart1"/>
    <dgm:cxn modelId="{ECD4CB42-9AAA-4C6E-A71C-5E7693C8DD3F}" type="presParOf" srcId="{DCE055BE-BAB5-45CC-946D-5C4EA4F481BE}" destId="{DDDE1D8D-EDCF-44C5-A6A9-4F568760ED9C}" srcOrd="0" destOrd="0" presId="urn:microsoft.com/office/officeart/2005/8/layout/orgChart1"/>
    <dgm:cxn modelId="{5D3ECA59-CF84-411E-B6F5-1EA2D5DC3B88}" type="presParOf" srcId="{DDDE1D8D-EDCF-44C5-A6A9-4F568760ED9C}" destId="{55A1271A-A2AC-4D9E-908D-2913E6EC9F22}" srcOrd="0" destOrd="0" presId="urn:microsoft.com/office/officeart/2005/8/layout/orgChart1"/>
    <dgm:cxn modelId="{B9ACB70F-7B64-4C5A-98A0-9DC6BB639FA9}" type="presParOf" srcId="{DDDE1D8D-EDCF-44C5-A6A9-4F568760ED9C}" destId="{69686149-08D2-496B-81E7-035FF4E94223}" srcOrd="1" destOrd="0" presId="urn:microsoft.com/office/officeart/2005/8/layout/orgChart1"/>
    <dgm:cxn modelId="{7527A287-7D6C-4033-BA56-E5AE923A1EE0}" type="presParOf" srcId="{DCE055BE-BAB5-45CC-946D-5C4EA4F481BE}" destId="{DB6DE4F9-EB4B-4812-9F04-21AE29922B26}" srcOrd="1" destOrd="0" presId="urn:microsoft.com/office/officeart/2005/8/layout/orgChart1"/>
    <dgm:cxn modelId="{EE8EDD4D-4719-46B5-B892-E1888FF15BAD}" type="presParOf" srcId="{DCE055BE-BAB5-45CC-946D-5C4EA4F481BE}" destId="{28A067BF-1595-4832-9505-6D7D20F20D47}" srcOrd="2" destOrd="0" presId="urn:microsoft.com/office/officeart/2005/8/layout/orgChart1"/>
    <dgm:cxn modelId="{D097BDB7-926D-45DA-86C5-DC4555A97491}" type="presParOf" srcId="{44111ADC-AEBE-43C3-9C36-E8034DFA665F}" destId="{900FF4FB-86BD-4D88-85A3-C6E9958CA585}" srcOrd="2" destOrd="0" presId="urn:microsoft.com/office/officeart/2005/8/layout/orgChart1"/>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1631A8B1-FCA6-43BF-8579-B3FB86FFE231}" type="doc">
      <dgm:prSet loTypeId="urn:microsoft.com/office/officeart/2005/8/layout/radial1" loCatId="relationship" qsTypeId="urn:microsoft.com/office/officeart/2005/8/quickstyle/3d1" qsCatId="3D" csTypeId="urn:microsoft.com/office/officeart/2005/8/colors/accent1_2#2" csCatId="accent1" phldr="1"/>
      <dgm:spPr/>
    </dgm:pt>
    <dgm:pt modelId="{6CBA9B96-E608-4AC7-B239-09770EE68FC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s-Latn-BA" b="1" i="0" u="none" strike="noStrike" cap="none" normalizeH="0" baseline="0" dirty="0" smtClean="0">
              <a:ln/>
              <a:effectLst/>
              <a:latin typeface="Arial" charset="0"/>
            </a:rPr>
            <a:t>UO FRJU</a:t>
          </a:r>
          <a:endParaRPr kumimoji="0" lang="en-US" b="1" i="0" u="none" strike="noStrike" cap="none" normalizeH="0" baseline="0" dirty="0" smtClean="0">
            <a:ln/>
            <a:effectLst/>
            <a:latin typeface="Arial" charset="0"/>
          </a:endParaRPr>
        </a:p>
      </dgm:t>
    </dgm:pt>
    <dgm:pt modelId="{01A44466-9D94-4667-8B8B-0E6F850EE8FD}" type="parTrans" cxnId="{68346429-AF74-46EF-A473-4DC201545D9D}">
      <dgm:prSet/>
      <dgm:spPr/>
      <dgm:t>
        <a:bodyPr/>
        <a:lstStyle/>
        <a:p>
          <a:endParaRPr lang="bs-Latn-BA"/>
        </a:p>
      </dgm:t>
    </dgm:pt>
    <dgm:pt modelId="{2B3850EB-82D9-43A6-B621-46858C1A25B4}" type="sibTrans" cxnId="{68346429-AF74-46EF-A473-4DC201545D9D}">
      <dgm:prSet/>
      <dgm:spPr/>
      <dgm:t>
        <a:bodyPr/>
        <a:lstStyle/>
        <a:p>
          <a:endParaRPr lang="bs-Latn-BA"/>
        </a:p>
      </dgm:t>
    </dgm:pt>
    <dgm:pt modelId="{1C2B30AD-3CA9-4091-8BF5-E6006BC5BF3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s-Latn-BA" sz="1200" b="0" i="0" u="none" strike="noStrike" cap="none" normalizeH="0" baseline="0" dirty="0" smtClean="0">
              <a:ln/>
              <a:effectLst/>
              <a:latin typeface="Arial" charset="0"/>
            </a:rPr>
            <a:t>DfID</a:t>
          </a:r>
          <a:endParaRPr kumimoji="0" lang="en-US" sz="1200" b="0" i="0" u="none" strike="noStrike" cap="none" normalizeH="0" baseline="0" dirty="0" smtClean="0">
            <a:ln/>
            <a:effectLst/>
            <a:latin typeface="Arial" charset="0"/>
          </a:endParaRPr>
        </a:p>
      </dgm:t>
    </dgm:pt>
    <dgm:pt modelId="{EED78449-5A19-4516-9742-74DEBBBC7CDB}" type="parTrans" cxnId="{864C91A9-70D9-44DF-BA59-76602EFDB090}">
      <dgm:prSet/>
      <dgm:spPr/>
      <dgm:t>
        <a:bodyPr/>
        <a:lstStyle/>
        <a:p>
          <a:endParaRPr lang="bs-Latn-BA"/>
        </a:p>
      </dgm:t>
    </dgm:pt>
    <dgm:pt modelId="{E69E73E0-EDF6-4499-B21C-5C21FDA8F68A}" type="sibTrans" cxnId="{864C91A9-70D9-44DF-BA59-76602EFDB090}">
      <dgm:prSet/>
      <dgm:spPr/>
      <dgm:t>
        <a:bodyPr/>
        <a:lstStyle/>
        <a:p>
          <a:endParaRPr lang="bs-Latn-BA"/>
        </a:p>
      </dgm:t>
    </dgm:pt>
    <dgm:pt modelId="{9B6CA2CA-4DA4-48EA-963D-50174821170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s-Latn-BA" sz="1200" b="0" i="0" u="none" strike="noStrike" cap="none" normalizeH="0" baseline="0" dirty="0" smtClean="0">
              <a:ln/>
              <a:effectLst/>
              <a:latin typeface="Arial" charset="0"/>
            </a:rPr>
            <a:t>Sida</a:t>
          </a:r>
          <a:endParaRPr kumimoji="0" lang="en-US" sz="1200" b="0" i="0" u="none" strike="noStrike" cap="none" normalizeH="0" baseline="0" dirty="0" smtClean="0">
            <a:ln/>
            <a:effectLst/>
            <a:latin typeface="Arial" charset="0"/>
          </a:endParaRPr>
        </a:p>
      </dgm:t>
    </dgm:pt>
    <dgm:pt modelId="{C739055B-DD0F-4006-99AB-9DC1CCF15185}" type="parTrans" cxnId="{95490300-350A-43B8-8547-64C53F1CE990}">
      <dgm:prSet/>
      <dgm:spPr/>
      <dgm:t>
        <a:bodyPr/>
        <a:lstStyle/>
        <a:p>
          <a:endParaRPr lang="bs-Latn-BA"/>
        </a:p>
      </dgm:t>
    </dgm:pt>
    <dgm:pt modelId="{0FB1B404-77EC-450D-BF53-07DFECB175B5}" type="sibTrans" cxnId="{95490300-350A-43B8-8547-64C53F1CE990}">
      <dgm:prSet/>
      <dgm:spPr/>
      <dgm:t>
        <a:bodyPr/>
        <a:lstStyle/>
        <a:p>
          <a:endParaRPr lang="bs-Latn-BA"/>
        </a:p>
      </dgm:t>
    </dgm:pt>
    <dgm:pt modelId="{B8934780-1671-4A38-B980-8ABC42D57E7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s-Latn-BA" sz="1000" b="0" i="0" u="none" strike="noStrike" cap="none" normalizeH="0" baseline="0" dirty="0" smtClean="0">
              <a:ln/>
              <a:effectLst/>
              <a:latin typeface="Arial" charset="0"/>
            </a:rPr>
            <a:t>Ministarstvo za razvoj i saradnju  Holandije</a:t>
          </a:r>
          <a:endParaRPr kumimoji="0" lang="en-US" sz="1000" b="0" i="0" u="none" strike="noStrike" cap="none" normalizeH="0" baseline="0" dirty="0" smtClean="0">
            <a:ln/>
            <a:effectLst/>
            <a:latin typeface="Arial" charset="0"/>
          </a:endParaRPr>
        </a:p>
      </dgm:t>
    </dgm:pt>
    <dgm:pt modelId="{5EC78E29-8DDB-4663-B170-64EEE1AE134C}" type="parTrans" cxnId="{A6EDF91A-DE38-4093-80D2-9EAA76864C35}">
      <dgm:prSet/>
      <dgm:spPr/>
      <dgm:t>
        <a:bodyPr/>
        <a:lstStyle/>
        <a:p>
          <a:endParaRPr lang="bs-Latn-BA"/>
        </a:p>
      </dgm:t>
    </dgm:pt>
    <dgm:pt modelId="{1AC52785-B2D3-4607-96BA-C20D0226D387}" type="sibTrans" cxnId="{A6EDF91A-DE38-4093-80D2-9EAA76864C35}">
      <dgm:prSet/>
      <dgm:spPr/>
      <dgm:t>
        <a:bodyPr/>
        <a:lstStyle/>
        <a:p>
          <a:endParaRPr lang="bs-Latn-BA"/>
        </a:p>
      </dgm:t>
    </dgm:pt>
    <dgm:pt modelId="{ED6E1C69-8DB6-4932-A339-95AAA13262E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s-Latn-BA" sz="1200" b="0" i="0" u="none" strike="noStrike" cap="none" normalizeH="0" baseline="0" dirty="0" smtClean="0">
              <a:ln/>
              <a:effectLst/>
              <a:latin typeface="Arial" charset="0"/>
            </a:rPr>
            <a:t>Delegacija EU u BiH</a:t>
          </a:r>
          <a:endParaRPr kumimoji="0" lang="en-US" sz="1200" b="0" i="0" u="none" strike="noStrike" cap="none" normalizeH="0" baseline="0" dirty="0" smtClean="0">
            <a:ln/>
            <a:effectLst/>
            <a:latin typeface="Arial" charset="0"/>
          </a:endParaRPr>
        </a:p>
      </dgm:t>
    </dgm:pt>
    <dgm:pt modelId="{A2A6C0E9-EDA7-4E69-B4A7-E191441C21F9}" type="parTrans" cxnId="{C9F35EAB-7F7F-4670-A461-6BFF271DFBC4}">
      <dgm:prSet/>
      <dgm:spPr/>
      <dgm:t>
        <a:bodyPr/>
        <a:lstStyle/>
        <a:p>
          <a:endParaRPr lang="bs-Latn-BA"/>
        </a:p>
      </dgm:t>
    </dgm:pt>
    <dgm:pt modelId="{1241EAF0-D20E-482B-8407-3C9530E3FA6A}" type="sibTrans" cxnId="{C9F35EAB-7F7F-4670-A461-6BFF271DFBC4}">
      <dgm:prSet/>
      <dgm:spPr/>
      <dgm:t>
        <a:bodyPr/>
        <a:lstStyle/>
        <a:p>
          <a:endParaRPr lang="bs-Latn-BA"/>
        </a:p>
      </dgm:t>
    </dgm:pt>
    <dgm:pt modelId="{DA0940D0-3A9A-49A5-A407-66C00FC90A3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s-Latn-BA" sz="1200" b="0" i="0" u="none" strike="noStrike" cap="none" normalizeH="0" baseline="0" dirty="0" smtClean="0">
              <a:ln/>
              <a:effectLst/>
              <a:latin typeface="Arial" charset="0"/>
            </a:rPr>
            <a:t>Vijeće ministara BiH</a:t>
          </a:r>
          <a:endParaRPr kumimoji="0" lang="en-US" sz="1200" b="0" i="0" u="none" strike="noStrike" cap="none" normalizeH="0" baseline="0" dirty="0" smtClean="0">
            <a:ln/>
            <a:effectLst/>
            <a:latin typeface="Arial" charset="0"/>
          </a:endParaRPr>
        </a:p>
      </dgm:t>
    </dgm:pt>
    <dgm:pt modelId="{FF6D26C2-0E1A-4941-A443-59325BDDADD7}" type="parTrans" cxnId="{6777EC21-F850-4FB8-84E8-72265DB5BB98}">
      <dgm:prSet/>
      <dgm:spPr/>
      <dgm:t>
        <a:bodyPr/>
        <a:lstStyle/>
        <a:p>
          <a:endParaRPr lang="bs-Latn-BA"/>
        </a:p>
      </dgm:t>
    </dgm:pt>
    <dgm:pt modelId="{F353ABAA-169D-4D8D-956E-AE4CF0DE580E}" type="sibTrans" cxnId="{6777EC21-F850-4FB8-84E8-72265DB5BB98}">
      <dgm:prSet/>
      <dgm:spPr/>
      <dgm:t>
        <a:bodyPr/>
        <a:lstStyle/>
        <a:p>
          <a:endParaRPr lang="bs-Latn-BA"/>
        </a:p>
      </dgm:t>
    </dgm:pt>
    <dgm:pt modelId="{8A53EC1E-3301-4C9C-98D8-4B40B605A3C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s-Latn-BA" sz="1200" b="0" i="0" u="none" strike="noStrike" cap="none" normalizeH="0" baseline="0" dirty="0" smtClean="0">
              <a:ln/>
              <a:effectLst/>
              <a:latin typeface="Arial" charset="0"/>
            </a:rPr>
            <a:t>Vlada FBiH</a:t>
          </a:r>
          <a:endParaRPr kumimoji="0" lang="en-GB" sz="1200" b="0" i="0" u="none" strike="noStrike" cap="none" normalizeH="0" baseline="0" dirty="0" smtClean="0">
            <a:ln/>
            <a:effectLst/>
            <a:latin typeface="Arial" charset="0"/>
          </a:endParaRPr>
        </a:p>
      </dgm:t>
    </dgm:pt>
    <dgm:pt modelId="{30978E7C-AE54-40E8-BC54-58B3B63ACB82}" type="parTrans" cxnId="{A9D8FFF7-3FC9-4372-BBBB-5EE6FD52C8DF}">
      <dgm:prSet/>
      <dgm:spPr/>
      <dgm:t>
        <a:bodyPr/>
        <a:lstStyle/>
        <a:p>
          <a:endParaRPr lang="bs-Latn-BA"/>
        </a:p>
      </dgm:t>
    </dgm:pt>
    <dgm:pt modelId="{ECD356A8-560C-4E15-B38C-14DBA79F7CFA}" type="sibTrans" cxnId="{A9D8FFF7-3FC9-4372-BBBB-5EE6FD52C8DF}">
      <dgm:prSet/>
      <dgm:spPr/>
      <dgm:t>
        <a:bodyPr/>
        <a:lstStyle/>
        <a:p>
          <a:endParaRPr lang="bs-Latn-BA"/>
        </a:p>
      </dgm:t>
    </dgm:pt>
    <dgm:pt modelId="{4EEEDC69-E60B-4953-8E85-12E72AD4345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s-Latn-BA" sz="1200" b="0" i="0" u="none" strike="noStrike" cap="none" normalizeH="0" baseline="0" dirty="0" smtClean="0">
              <a:ln/>
              <a:effectLst/>
              <a:latin typeface="Arial" charset="0"/>
            </a:rPr>
            <a:t>Vlada RS</a:t>
          </a:r>
          <a:endParaRPr kumimoji="0" lang="en-US" sz="1200" b="0" i="0" u="none" strike="noStrike" cap="none" normalizeH="0" baseline="0" dirty="0" smtClean="0">
            <a:ln/>
            <a:effectLst/>
            <a:latin typeface="Arial" charset="0"/>
          </a:endParaRPr>
        </a:p>
      </dgm:t>
    </dgm:pt>
    <dgm:pt modelId="{7F1D83ED-0477-4884-84FA-AA0DBC851DBF}" type="parTrans" cxnId="{5D63AA77-5351-4EAE-9346-E6151B7A06A0}">
      <dgm:prSet/>
      <dgm:spPr/>
      <dgm:t>
        <a:bodyPr/>
        <a:lstStyle/>
        <a:p>
          <a:endParaRPr lang="bs-Latn-BA"/>
        </a:p>
      </dgm:t>
    </dgm:pt>
    <dgm:pt modelId="{AF15CEB3-B49E-4AD8-8411-B250F69C4434}" type="sibTrans" cxnId="{5D63AA77-5351-4EAE-9346-E6151B7A06A0}">
      <dgm:prSet/>
      <dgm:spPr/>
      <dgm:t>
        <a:bodyPr/>
        <a:lstStyle/>
        <a:p>
          <a:endParaRPr lang="bs-Latn-BA"/>
        </a:p>
      </dgm:t>
    </dgm:pt>
    <dgm:pt modelId="{31CC7EA8-C8D4-454D-81DE-BB89959B439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s-Latn-BA" sz="1200" b="0" i="0" u="none" strike="noStrike" cap="none" normalizeH="0" baseline="0" dirty="0" smtClean="0">
              <a:ln/>
              <a:effectLst/>
              <a:latin typeface="Arial" charset="0"/>
            </a:rPr>
            <a:t>Vlada Brčko distikta BiH</a:t>
          </a:r>
          <a:endParaRPr kumimoji="0" lang="en-US" sz="1200" b="0" i="0" u="none" strike="noStrike" cap="none" normalizeH="0" baseline="0" dirty="0" smtClean="0">
            <a:ln/>
            <a:effectLst/>
            <a:latin typeface="Arial" charset="0"/>
          </a:endParaRPr>
        </a:p>
      </dgm:t>
    </dgm:pt>
    <dgm:pt modelId="{E84119B3-4A85-4C19-AAFF-CAFDB95A97E2}" type="parTrans" cxnId="{DA9C434B-0848-418B-BC6D-5FCB3421E9F1}">
      <dgm:prSet/>
      <dgm:spPr/>
      <dgm:t>
        <a:bodyPr/>
        <a:lstStyle/>
        <a:p>
          <a:endParaRPr lang="bs-Latn-BA"/>
        </a:p>
      </dgm:t>
    </dgm:pt>
    <dgm:pt modelId="{2A422E56-F1A1-45B1-90F2-23536902F5FC}" type="sibTrans" cxnId="{DA9C434B-0848-418B-BC6D-5FCB3421E9F1}">
      <dgm:prSet/>
      <dgm:spPr/>
      <dgm:t>
        <a:bodyPr/>
        <a:lstStyle/>
        <a:p>
          <a:endParaRPr lang="bs-Latn-BA"/>
        </a:p>
      </dgm:t>
    </dgm:pt>
    <dgm:pt modelId="{0CB0C53C-093F-43DE-BD3D-EBE4A8D1301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s-Latn-BA" sz="1200" b="0" i="0" u="none" strike="noStrike" cap="none" normalizeH="0" baseline="0" dirty="0" smtClean="0">
              <a:ln/>
              <a:effectLst/>
              <a:latin typeface="Arial" charset="0"/>
            </a:rPr>
            <a:t>MFT BiH</a:t>
          </a:r>
          <a:endParaRPr kumimoji="0" lang="en-GB" sz="1200" b="0" i="0" u="none" strike="noStrike" cap="none" normalizeH="0" baseline="0" dirty="0" smtClean="0">
            <a:ln/>
            <a:effectLst/>
            <a:latin typeface="Arial" charset="0"/>
          </a:endParaRPr>
        </a:p>
      </dgm:t>
    </dgm:pt>
    <dgm:pt modelId="{05D7B760-8136-4959-B862-E03EBD093FE2}" type="parTrans" cxnId="{B0AEFFB4-252D-41D2-A369-6828C33EB920}">
      <dgm:prSet/>
      <dgm:spPr/>
      <dgm:t>
        <a:bodyPr/>
        <a:lstStyle/>
        <a:p>
          <a:endParaRPr lang="bs-Latn-BA"/>
        </a:p>
      </dgm:t>
    </dgm:pt>
    <dgm:pt modelId="{88A4F0FF-94F3-405D-9DB4-774C33A22A2F}" type="sibTrans" cxnId="{B0AEFFB4-252D-41D2-A369-6828C33EB920}">
      <dgm:prSet/>
      <dgm:spPr/>
      <dgm:t>
        <a:bodyPr/>
        <a:lstStyle/>
        <a:p>
          <a:endParaRPr lang="bs-Latn-BA"/>
        </a:p>
      </dgm:t>
    </dgm:pt>
    <dgm:pt modelId="{2B24D4C3-B50E-441D-B00B-E615DFBF8EB2}" type="pres">
      <dgm:prSet presAssocID="{1631A8B1-FCA6-43BF-8579-B3FB86FFE231}" presName="cycle" presStyleCnt="0">
        <dgm:presLayoutVars>
          <dgm:chMax val="1"/>
          <dgm:dir/>
          <dgm:animLvl val="ctr"/>
          <dgm:resizeHandles val="exact"/>
        </dgm:presLayoutVars>
      </dgm:prSet>
      <dgm:spPr/>
    </dgm:pt>
    <dgm:pt modelId="{7C7D880A-6C5A-47DD-9667-46F2646ED406}" type="pres">
      <dgm:prSet presAssocID="{6CBA9B96-E608-4AC7-B239-09770EE68FCE}" presName="centerShape" presStyleLbl="node0" presStyleIdx="0" presStyleCnt="1"/>
      <dgm:spPr/>
      <dgm:t>
        <a:bodyPr/>
        <a:lstStyle/>
        <a:p>
          <a:endParaRPr lang="bs-Latn-BA"/>
        </a:p>
      </dgm:t>
    </dgm:pt>
    <dgm:pt modelId="{37284CBE-5D49-455E-BFDD-A36CCF7D5313}" type="pres">
      <dgm:prSet presAssocID="{EED78449-5A19-4516-9742-74DEBBBC7CDB}" presName="Name9" presStyleLbl="parChTrans1D2" presStyleIdx="0" presStyleCnt="9"/>
      <dgm:spPr/>
      <dgm:t>
        <a:bodyPr/>
        <a:lstStyle/>
        <a:p>
          <a:endParaRPr lang="bs-Latn-BA"/>
        </a:p>
      </dgm:t>
    </dgm:pt>
    <dgm:pt modelId="{DA42EF0B-7C7F-43DF-BC53-82AB8E07D835}" type="pres">
      <dgm:prSet presAssocID="{EED78449-5A19-4516-9742-74DEBBBC7CDB}" presName="connTx" presStyleLbl="parChTrans1D2" presStyleIdx="0" presStyleCnt="9"/>
      <dgm:spPr/>
      <dgm:t>
        <a:bodyPr/>
        <a:lstStyle/>
        <a:p>
          <a:endParaRPr lang="bs-Latn-BA"/>
        </a:p>
      </dgm:t>
    </dgm:pt>
    <dgm:pt modelId="{ACA27631-C687-48C8-A1A4-01D856523BB0}" type="pres">
      <dgm:prSet presAssocID="{1C2B30AD-3CA9-4091-8BF5-E6006BC5BF3C}" presName="node" presStyleLbl="node1" presStyleIdx="0" presStyleCnt="9" custScaleX="138359" custScaleY="128957">
        <dgm:presLayoutVars>
          <dgm:bulletEnabled val="1"/>
        </dgm:presLayoutVars>
      </dgm:prSet>
      <dgm:spPr/>
      <dgm:t>
        <a:bodyPr/>
        <a:lstStyle/>
        <a:p>
          <a:endParaRPr lang="bs-Latn-BA"/>
        </a:p>
      </dgm:t>
    </dgm:pt>
    <dgm:pt modelId="{1E56A0D3-9D0E-40CF-8C3A-B24964CC7AB7}" type="pres">
      <dgm:prSet presAssocID="{C739055B-DD0F-4006-99AB-9DC1CCF15185}" presName="Name9" presStyleLbl="parChTrans1D2" presStyleIdx="1" presStyleCnt="9"/>
      <dgm:spPr/>
      <dgm:t>
        <a:bodyPr/>
        <a:lstStyle/>
        <a:p>
          <a:endParaRPr lang="bs-Latn-BA"/>
        </a:p>
      </dgm:t>
    </dgm:pt>
    <dgm:pt modelId="{161BC826-EF15-4940-8561-264C9D8445B0}" type="pres">
      <dgm:prSet presAssocID="{C739055B-DD0F-4006-99AB-9DC1CCF15185}" presName="connTx" presStyleLbl="parChTrans1D2" presStyleIdx="1" presStyleCnt="9"/>
      <dgm:spPr/>
      <dgm:t>
        <a:bodyPr/>
        <a:lstStyle/>
        <a:p>
          <a:endParaRPr lang="bs-Latn-BA"/>
        </a:p>
      </dgm:t>
    </dgm:pt>
    <dgm:pt modelId="{D7618D23-0090-4923-97EA-A7A46F21C0C4}" type="pres">
      <dgm:prSet presAssocID="{9B6CA2CA-4DA4-48EA-963D-501748211704}" presName="node" presStyleLbl="node1" presStyleIdx="1" presStyleCnt="9" custScaleX="138359" custScaleY="128957">
        <dgm:presLayoutVars>
          <dgm:bulletEnabled val="1"/>
        </dgm:presLayoutVars>
      </dgm:prSet>
      <dgm:spPr/>
      <dgm:t>
        <a:bodyPr/>
        <a:lstStyle/>
        <a:p>
          <a:endParaRPr lang="bs-Latn-BA"/>
        </a:p>
      </dgm:t>
    </dgm:pt>
    <dgm:pt modelId="{6ADAFBD5-E0DF-4BE2-9A6F-A7E6297A9755}" type="pres">
      <dgm:prSet presAssocID="{5EC78E29-8DDB-4663-B170-64EEE1AE134C}" presName="Name9" presStyleLbl="parChTrans1D2" presStyleIdx="2" presStyleCnt="9"/>
      <dgm:spPr/>
      <dgm:t>
        <a:bodyPr/>
        <a:lstStyle/>
        <a:p>
          <a:endParaRPr lang="bs-Latn-BA"/>
        </a:p>
      </dgm:t>
    </dgm:pt>
    <dgm:pt modelId="{5A9B576E-3C99-42B3-B141-2586E523A0BA}" type="pres">
      <dgm:prSet presAssocID="{5EC78E29-8DDB-4663-B170-64EEE1AE134C}" presName="connTx" presStyleLbl="parChTrans1D2" presStyleIdx="2" presStyleCnt="9"/>
      <dgm:spPr/>
      <dgm:t>
        <a:bodyPr/>
        <a:lstStyle/>
        <a:p>
          <a:endParaRPr lang="bs-Latn-BA"/>
        </a:p>
      </dgm:t>
    </dgm:pt>
    <dgm:pt modelId="{ECAAE1DB-97E0-4C10-9D21-8A906117071D}" type="pres">
      <dgm:prSet presAssocID="{B8934780-1671-4A38-B980-8ABC42D57E73}" presName="node" presStyleLbl="node1" presStyleIdx="2" presStyleCnt="9" custScaleX="138359" custScaleY="128957">
        <dgm:presLayoutVars>
          <dgm:bulletEnabled val="1"/>
        </dgm:presLayoutVars>
      </dgm:prSet>
      <dgm:spPr/>
      <dgm:t>
        <a:bodyPr/>
        <a:lstStyle/>
        <a:p>
          <a:endParaRPr lang="bs-Latn-BA"/>
        </a:p>
      </dgm:t>
    </dgm:pt>
    <dgm:pt modelId="{F6D11460-BCA8-4973-8AE5-8CE08BB9E303}" type="pres">
      <dgm:prSet presAssocID="{A2A6C0E9-EDA7-4E69-B4A7-E191441C21F9}" presName="Name9" presStyleLbl="parChTrans1D2" presStyleIdx="3" presStyleCnt="9"/>
      <dgm:spPr/>
      <dgm:t>
        <a:bodyPr/>
        <a:lstStyle/>
        <a:p>
          <a:endParaRPr lang="bs-Latn-BA"/>
        </a:p>
      </dgm:t>
    </dgm:pt>
    <dgm:pt modelId="{9477476A-6AA4-4F23-9E2C-72DEF94C61BF}" type="pres">
      <dgm:prSet presAssocID="{A2A6C0E9-EDA7-4E69-B4A7-E191441C21F9}" presName="connTx" presStyleLbl="parChTrans1D2" presStyleIdx="3" presStyleCnt="9"/>
      <dgm:spPr/>
      <dgm:t>
        <a:bodyPr/>
        <a:lstStyle/>
        <a:p>
          <a:endParaRPr lang="bs-Latn-BA"/>
        </a:p>
      </dgm:t>
    </dgm:pt>
    <dgm:pt modelId="{05FB263B-43E7-422F-A982-CBC67AC00B6B}" type="pres">
      <dgm:prSet presAssocID="{ED6E1C69-8DB6-4932-A339-95AAA13262E6}" presName="node" presStyleLbl="node1" presStyleIdx="3" presStyleCnt="9" custScaleX="138359" custScaleY="128957">
        <dgm:presLayoutVars>
          <dgm:bulletEnabled val="1"/>
        </dgm:presLayoutVars>
      </dgm:prSet>
      <dgm:spPr/>
      <dgm:t>
        <a:bodyPr/>
        <a:lstStyle/>
        <a:p>
          <a:endParaRPr lang="bs-Latn-BA"/>
        </a:p>
      </dgm:t>
    </dgm:pt>
    <dgm:pt modelId="{9ADAE9F8-B3A8-4BD0-8BFA-819288B39F4E}" type="pres">
      <dgm:prSet presAssocID="{FF6D26C2-0E1A-4941-A443-59325BDDADD7}" presName="Name9" presStyleLbl="parChTrans1D2" presStyleIdx="4" presStyleCnt="9"/>
      <dgm:spPr/>
      <dgm:t>
        <a:bodyPr/>
        <a:lstStyle/>
        <a:p>
          <a:endParaRPr lang="bs-Latn-BA"/>
        </a:p>
      </dgm:t>
    </dgm:pt>
    <dgm:pt modelId="{6F572180-0B94-4091-9796-B7F932932F5F}" type="pres">
      <dgm:prSet presAssocID="{FF6D26C2-0E1A-4941-A443-59325BDDADD7}" presName="connTx" presStyleLbl="parChTrans1D2" presStyleIdx="4" presStyleCnt="9"/>
      <dgm:spPr/>
      <dgm:t>
        <a:bodyPr/>
        <a:lstStyle/>
        <a:p>
          <a:endParaRPr lang="bs-Latn-BA"/>
        </a:p>
      </dgm:t>
    </dgm:pt>
    <dgm:pt modelId="{1D746D80-A654-4783-8267-91798A0095D2}" type="pres">
      <dgm:prSet presAssocID="{DA0940D0-3A9A-49A5-A407-66C00FC90A3E}" presName="node" presStyleLbl="node1" presStyleIdx="4" presStyleCnt="9" custScaleX="138359" custScaleY="128957">
        <dgm:presLayoutVars>
          <dgm:bulletEnabled val="1"/>
        </dgm:presLayoutVars>
      </dgm:prSet>
      <dgm:spPr/>
      <dgm:t>
        <a:bodyPr/>
        <a:lstStyle/>
        <a:p>
          <a:endParaRPr lang="bs-Latn-BA"/>
        </a:p>
      </dgm:t>
    </dgm:pt>
    <dgm:pt modelId="{72063988-81C1-4AB3-89F1-F7EC9A0A1307}" type="pres">
      <dgm:prSet presAssocID="{30978E7C-AE54-40E8-BC54-58B3B63ACB82}" presName="Name9" presStyleLbl="parChTrans1D2" presStyleIdx="5" presStyleCnt="9"/>
      <dgm:spPr/>
      <dgm:t>
        <a:bodyPr/>
        <a:lstStyle/>
        <a:p>
          <a:endParaRPr lang="bs-Latn-BA"/>
        </a:p>
      </dgm:t>
    </dgm:pt>
    <dgm:pt modelId="{31301E93-DC9E-4267-8B36-7F67254A5B99}" type="pres">
      <dgm:prSet presAssocID="{30978E7C-AE54-40E8-BC54-58B3B63ACB82}" presName="connTx" presStyleLbl="parChTrans1D2" presStyleIdx="5" presStyleCnt="9"/>
      <dgm:spPr/>
      <dgm:t>
        <a:bodyPr/>
        <a:lstStyle/>
        <a:p>
          <a:endParaRPr lang="bs-Latn-BA"/>
        </a:p>
      </dgm:t>
    </dgm:pt>
    <dgm:pt modelId="{55A46F15-6EC9-4ADD-B0F2-3BA0269F1CD0}" type="pres">
      <dgm:prSet presAssocID="{8A53EC1E-3301-4C9C-98D8-4B40B605A3C9}" presName="node" presStyleLbl="node1" presStyleIdx="5" presStyleCnt="9" custScaleX="138359" custScaleY="128957">
        <dgm:presLayoutVars>
          <dgm:bulletEnabled val="1"/>
        </dgm:presLayoutVars>
      </dgm:prSet>
      <dgm:spPr/>
      <dgm:t>
        <a:bodyPr/>
        <a:lstStyle/>
        <a:p>
          <a:endParaRPr lang="bs-Latn-BA"/>
        </a:p>
      </dgm:t>
    </dgm:pt>
    <dgm:pt modelId="{5BF3DB5D-7959-4FAE-A34B-4CB984E45856}" type="pres">
      <dgm:prSet presAssocID="{7F1D83ED-0477-4884-84FA-AA0DBC851DBF}" presName="Name9" presStyleLbl="parChTrans1D2" presStyleIdx="6" presStyleCnt="9"/>
      <dgm:spPr/>
      <dgm:t>
        <a:bodyPr/>
        <a:lstStyle/>
        <a:p>
          <a:endParaRPr lang="bs-Latn-BA"/>
        </a:p>
      </dgm:t>
    </dgm:pt>
    <dgm:pt modelId="{65CA697A-4EDC-4FAE-9B7A-7629D02F97F9}" type="pres">
      <dgm:prSet presAssocID="{7F1D83ED-0477-4884-84FA-AA0DBC851DBF}" presName="connTx" presStyleLbl="parChTrans1D2" presStyleIdx="6" presStyleCnt="9"/>
      <dgm:spPr/>
      <dgm:t>
        <a:bodyPr/>
        <a:lstStyle/>
        <a:p>
          <a:endParaRPr lang="bs-Latn-BA"/>
        </a:p>
      </dgm:t>
    </dgm:pt>
    <dgm:pt modelId="{7B1DA78D-4B09-451F-9D92-E7C139636919}" type="pres">
      <dgm:prSet presAssocID="{4EEEDC69-E60B-4953-8E85-12E72AD43453}" presName="node" presStyleLbl="node1" presStyleIdx="6" presStyleCnt="9" custScaleX="138359" custScaleY="128957">
        <dgm:presLayoutVars>
          <dgm:bulletEnabled val="1"/>
        </dgm:presLayoutVars>
      </dgm:prSet>
      <dgm:spPr/>
      <dgm:t>
        <a:bodyPr/>
        <a:lstStyle/>
        <a:p>
          <a:endParaRPr lang="bs-Latn-BA"/>
        </a:p>
      </dgm:t>
    </dgm:pt>
    <dgm:pt modelId="{6927D248-5ABB-4826-BB43-5BB8E190604B}" type="pres">
      <dgm:prSet presAssocID="{E84119B3-4A85-4C19-AAFF-CAFDB95A97E2}" presName="Name9" presStyleLbl="parChTrans1D2" presStyleIdx="7" presStyleCnt="9"/>
      <dgm:spPr/>
      <dgm:t>
        <a:bodyPr/>
        <a:lstStyle/>
        <a:p>
          <a:endParaRPr lang="bs-Latn-BA"/>
        </a:p>
      </dgm:t>
    </dgm:pt>
    <dgm:pt modelId="{0ECA95F9-F3B0-412B-88A8-682FE3F46BA6}" type="pres">
      <dgm:prSet presAssocID="{E84119B3-4A85-4C19-AAFF-CAFDB95A97E2}" presName="connTx" presStyleLbl="parChTrans1D2" presStyleIdx="7" presStyleCnt="9"/>
      <dgm:spPr/>
      <dgm:t>
        <a:bodyPr/>
        <a:lstStyle/>
        <a:p>
          <a:endParaRPr lang="bs-Latn-BA"/>
        </a:p>
      </dgm:t>
    </dgm:pt>
    <dgm:pt modelId="{3C97B840-284C-4FAD-B81E-47B3171A4A1B}" type="pres">
      <dgm:prSet presAssocID="{31CC7EA8-C8D4-454D-81DE-BB89959B4393}" presName="node" presStyleLbl="node1" presStyleIdx="7" presStyleCnt="9" custScaleX="138359" custScaleY="128957">
        <dgm:presLayoutVars>
          <dgm:bulletEnabled val="1"/>
        </dgm:presLayoutVars>
      </dgm:prSet>
      <dgm:spPr/>
      <dgm:t>
        <a:bodyPr/>
        <a:lstStyle/>
        <a:p>
          <a:endParaRPr lang="bs-Latn-BA"/>
        </a:p>
      </dgm:t>
    </dgm:pt>
    <dgm:pt modelId="{78505AEA-4432-46BF-960C-2DF2D66210B5}" type="pres">
      <dgm:prSet presAssocID="{05D7B760-8136-4959-B862-E03EBD093FE2}" presName="Name9" presStyleLbl="parChTrans1D2" presStyleIdx="8" presStyleCnt="9"/>
      <dgm:spPr/>
      <dgm:t>
        <a:bodyPr/>
        <a:lstStyle/>
        <a:p>
          <a:endParaRPr lang="bs-Latn-BA"/>
        </a:p>
      </dgm:t>
    </dgm:pt>
    <dgm:pt modelId="{8FF0453F-063F-4B73-AA7B-43829A457962}" type="pres">
      <dgm:prSet presAssocID="{05D7B760-8136-4959-B862-E03EBD093FE2}" presName="connTx" presStyleLbl="parChTrans1D2" presStyleIdx="8" presStyleCnt="9"/>
      <dgm:spPr/>
      <dgm:t>
        <a:bodyPr/>
        <a:lstStyle/>
        <a:p>
          <a:endParaRPr lang="bs-Latn-BA"/>
        </a:p>
      </dgm:t>
    </dgm:pt>
    <dgm:pt modelId="{2896FF29-3C98-4AAB-A371-418B1EFA297E}" type="pres">
      <dgm:prSet presAssocID="{0CB0C53C-093F-43DE-BD3D-EBE4A8D13017}" presName="node" presStyleLbl="node1" presStyleIdx="8" presStyleCnt="9" custScaleX="138359" custScaleY="128957">
        <dgm:presLayoutVars>
          <dgm:bulletEnabled val="1"/>
        </dgm:presLayoutVars>
      </dgm:prSet>
      <dgm:spPr/>
      <dgm:t>
        <a:bodyPr/>
        <a:lstStyle/>
        <a:p>
          <a:endParaRPr lang="bs-Latn-BA"/>
        </a:p>
      </dgm:t>
    </dgm:pt>
  </dgm:ptLst>
  <dgm:cxnLst>
    <dgm:cxn modelId="{E482E567-E703-49BC-AC7B-A03CE2ACE61F}" type="presOf" srcId="{A2A6C0E9-EDA7-4E69-B4A7-E191441C21F9}" destId="{9477476A-6AA4-4F23-9E2C-72DEF94C61BF}" srcOrd="1" destOrd="0" presId="urn:microsoft.com/office/officeart/2005/8/layout/radial1"/>
    <dgm:cxn modelId="{F14716A2-7E6B-41F7-811B-E2101C23772F}" type="presOf" srcId="{7F1D83ED-0477-4884-84FA-AA0DBC851DBF}" destId="{65CA697A-4EDC-4FAE-9B7A-7629D02F97F9}" srcOrd="1" destOrd="0" presId="urn:microsoft.com/office/officeart/2005/8/layout/radial1"/>
    <dgm:cxn modelId="{B66D6ADC-1148-42C6-9826-F6FDCAB9DA8B}" type="presOf" srcId="{31CC7EA8-C8D4-454D-81DE-BB89959B4393}" destId="{3C97B840-284C-4FAD-B81E-47B3171A4A1B}" srcOrd="0" destOrd="0" presId="urn:microsoft.com/office/officeart/2005/8/layout/radial1"/>
    <dgm:cxn modelId="{E7A866E0-0AA4-43C4-B7C1-BB06595DF5B8}" type="presOf" srcId="{7F1D83ED-0477-4884-84FA-AA0DBC851DBF}" destId="{5BF3DB5D-7959-4FAE-A34B-4CB984E45856}" srcOrd="0" destOrd="0" presId="urn:microsoft.com/office/officeart/2005/8/layout/radial1"/>
    <dgm:cxn modelId="{0DDCCECD-C39A-446B-A71B-61926DACADE3}" type="presOf" srcId="{30978E7C-AE54-40E8-BC54-58B3B63ACB82}" destId="{72063988-81C1-4AB3-89F1-F7EC9A0A1307}" srcOrd="0" destOrd="0" presId="urn:microsoft.com/office/officeart/2005/8/layout/radial1"/>
    <dgm:cxn modelId="{5EA403D6-3368-46A9-9152-62E7D2EB013D}" type="presOf" srcId="{E84119B3-4A85-4C19-AAFF-CAFDB95A97E2}" destId="{0ECA95F9-F3B0-412B-88A8-682FE3F46BA6}" srcOrd="1" destOrd="0" presId="urn:microsoft.com/office/officeart/2005/8/layout/radial1"/>
    <dgm:cxn modelId="{B0957481-E29A-4225-A06A-27B4252FAA24}" type="presOf" srcId="{C739055B-DD0F-4006-99AB-9DC1CCF15185}" destId="{161BC826-EF15-4940-8561-264C9D8445B0}" srcOrd="1" destOrd="0" presId="urn:microsoft.com/office/officeart/2005/8/layout/radial1"/>
    <dgm:cxn modelId="{169F4414-22FF-45A3-815D-99D751AC43CE}" type="presOf" srcId="{05D7B760-8136-4959-B862-E03EBD093FE2}" destId="{8FF0453F-063F-4B73-AA7B-43829A457962}" srcOrd="1" destOrd="0" presId="urn:microsoft.com/office/officeart/2005/8/layout/radial1"/>
    <dgm:cxn modelId="{DA9C434B-0848-418B-BC6D-5FCB3421E9F1}" srcId="{6CBA9B96-E608-4AC7-B239-09770EE68FCE}" destId="{31CC7EA8-C8D4-454D-81DE-BB89959B4393}" srcOrd="7" destOrd="0" parTransId="{E84119B3-4A85-4C19-AAFF-CAFDB95A97E2}" sibTransId="{2A422E56-F1A1-45B1-90F2-23536902F5FC}"/>
    <dgm:cxn modelId="{5D63AA77-5351-4EAE-9346-E6151B7A06A0}" srcId="{6CBA9B96-E608-4AC7-B239-09770EE68FCE}" destId="{4EEEDC69-E60B-4953-8E85-12E72AD43453}" srcOrd="6" destOrd="0" parTransId="{7F1D83ED-0477-4884-84FA-AA0DBC851DBF}" sibTransId="{AF15CEB3-B49E-4AD8-8411-B250F69C4434}"/>
    <dgm:cxn modelId="{116746DF-3CA8-4390-866C-5C92559617B0}" type="presOf" srcId="{1631A8B1-FCA6-43BF-8579-B3FB86FFE231}" destId="{2B24D4C3-B50E-441D-B00B-E615DFBF8EB2}" srcOrd="0" destOrd="0" presId="urn:microsoft.com/office/officeart/2005/8/layout/radial1"/>
    <dgm:cxn modelId="{793DCD45-40C7-4FAC-891F-E31A51C455B3}" type="presOf" srcId="{DA0940D0-3A9A-49A5-A407-66C00FC90A3E}" destId="{1D746D80-A654-4783-8267-91798A0095D2}" srcOrd="0" destOrd="0" presId="urn:microsoft.com/office/officeart/2005/8/layout/radial1"/>
    <dgm:cxn modelId="{3B3AF814-02E9-4A94-ACF0-EF0551D4A1B3}" type="presOf" srcId="{FF6D26C2-0E1A-4941-A443-59325BDDADD7}" destId="{6F572180-0B94-4091-9796-B7F932932F5F}" srcOrd="1" destOrd="0" presId="urn:microsoft.com/office/officeart/2005/8/layout/radial1"/>
    <dgm:cxn modelId="{06123BA9-EFBE-4B72-A258-AAAAC2275955}" type="presOf" srcId="{9B6CA2CA-4DA4-48EA-963D-501748211704}" destId="{D7618D23-0090-4923-97EA-A7A46F21C0C4}" srcOrd="0" destOrd="0" presId="urn:microsoft.com/office/officeart/2005/8/layout/radial1"/>
    <dgm:cxn modelId="{C6054D13-9836-418B-AF60-3E4A044694CC}" type="presOf" srcId="{EED78449-5A19-4516-9742-74DEBBBC7CDB}" destId="{37284CBE-5D49-455E-BFDD-A36CCF7D5313}" srcOrd="0" destOrd="0" presId="urn:microsoft.com/office/officeart/2005/8/layout/radial1"/>
    <dgm:cxn modelId="{B0AEFFB4-252D-41D2-A369-6828C33EB920}" srcId="{6CBA9B96-E608-4AC7-B239-09770EE68FCE}" destId="{0CB0C53C-093F-43DE-BD3D-EBE4A8D13017}" srcOrd="8" destOrd="0" parTransId="{05D7B760-8136-4959-B862-E03EBD093FE2}" sibTransId="{88A4F0FF-94F3-405D-9DB4-774C33A22A2F}"/>
    <dgm:cxn modelId="{A9D8FFF7-3FC9-4372-BBBB-5EE6FD52C8DF}" srcId="{6CBA9B96-E608-4AC7-B239-09770EE68FCE}" destId="{8A53EC1E-3301-4C9C-98D8-4B40B605A3C9}" srcOrd="5" destOrd="0" parTransId="{30978E7C-AE54-40E8-BC54-58B3B63ACB82}" sibTransId="{ECD356A8-560C-4E15-B38C-14DBA79F7CFA}"/>
    <dgm:cxn modelId="{864C91A9-70D9-44DF-BA59-76602EFDB090}" srcId="{6CBA9B96-E608-4AC7-B239-09770EE68FCE}" destId="{1C2B30AD-3CA9-4091-8BF5-E6006BC5BF3C}" srcOrd="0" destOrd="0" parTransId="{EED78449-5A19-4516-9742-74DEBBBC7CDB}" sibTransId="{E69E73E0-EDF6-4499-B21C-5C21FDA8F68A}"/>
    <dgm:cxn modelId="{C9F35EAB-7F7F-4670-A461-6BFF271DFBC4}" srcId="{6CBA9B96-E608-4AC7-B239-09770EE68FCE}" destId="{ED6E1C69-8DB6-4932-A339-95AAA13262E6}" srcOrd="3" destOrd="0" parTransId="{A2A6C0E9-EDA7-4E69-B4A7-E191441C21F9}" sibTransId="{1241EAF0-D20E-482B-8407-3C9530E3FA6A}"/>
    <dgm:cxn modelId="{AE052A27-38E4-455E-B766-E93DA7FEFD01}" type="presOf" srcId="{30978E7C-AE54-40E8-BC54-58B3B63ACB82}" destId="{31301E93-DC9E-4267-8B36-7F67254A5B99}" srcOrd="1" destOrd="0" presId="urn:microsoft.com/office/officeart/2005/8/layout/radial1"/>
    <dgm:cxn modelId="{A68F2AC3-E0FA-4B08-9B7C-EE35F98F08C2}" type="presOf" srcId="{5EC78E29-8DDB-4663-B170-64EEE1AE134C}" destId="{5A9B576E-3C99-42B3-B141-2586E523A0BA}" srcOrd="1" destOrd="0" presId="urn:microsoft.com/office/officeart/2005/8/layout/radial1"/>
    <dgm:cxn modelId="{2A7EFCD6-9FB7-4B74-97D6-9C5E26851AA8}" type="presOf" srcId="{8A53EC1E-3301-4C9C-98D8-4B40B605A3C9}" destId="{55A46F15-6EC9-4ADD-B0F2-3BA0269F1CD0}" srcOrd="0" destOrd="0" presId="urn:microsoft.com/office/officeart/2005/8/layout/radial1"/>
    <dgm:cxn modelId="{D3156D97-6A2C-4997-A2BB-9DBE3393BF03}" type="presOf" srcId="{A2A6C0E9-EDA7-4E69-B4A7-E191441C21F9}" destId="{F6D11460-BCA8-4973-8AE5-8CE08BB9E303}" srcOrd="0" destOrd="0" presId="urn:microsoft.com/office/officeart/2005/8/layout/radial1"/>
    <dgm:cxn modelId="{6777EC21-F850-4FB8-84E8-72265DB5BB98}" srcId="{6CBA9B96-E608-4AC7-B239-09770EE68FCE}" destId="{DA0940D0-3A9A-49A5-A407-66C00FC90A3E}" srcOrd="4" destOrd="0" parTransId="{FF6D26C2-0E1A-4941-A443-59325BDDADD7}" sibTransId="{F353ABAA-169D-4D8D-956E-AE4CF0DE580E}"/>
    <dgm:cxn modelId="{F18735DF-9AED-43DF-A392-C640AFA7EAAD}" type="presOf" srcId="{EED78449-5A19-4516-9742-74DEBBBC7CDB}" destId="{DA42EF0B-7C7F-43DF-BC53-82AB8E07D835}" srcOrd="1" destOrd="0" presId="urn:microsoft.com/office/officeart/2005/8/layout/radial1"/>
    <dgm:cxn modelId="{68346429-AF74-46EF-A473-4DC201545D9D}" srcId="{1631A8B1-FCA6-43BF-8579-B3FB86FFE231}" destId="{6CBA9B96-E608-4AC7-B239-09770EE68FCE}" srcOrd="0" destOrd="0" parTransId="{01A44466-9D94-4667-8B8B-0E6F850EE8FD}" sibTransId="{2B3850EB-82D9-43A6-B621-46858C1A25B4}"/>
    <dgm:cxn modelId="{A6EDF91A-DE38-4093-80D2-9EAA76864C35}" srcId="{6CBA9B96-E608-4AC7-B239-09770EE68FCE}" destId="{B8934780-1671-4A38-B980-8ABC42D57E73}" srcOrd="2" destOrd="0" parTransId="{5EC78E29-8DDB-4663-B170-64EEE1AE134C}" sibTransId="{1AC52785-B2D3-4607-96BA-C20D0226D387}"/>
    <dgm:cxn modelId="{E215A389-7A25-4C52-9CCD-259B24E73E4D}" type="presOf" srcId="{FF6D26C2-0E1A-4941-A443-59325BDDADD7}" destId="{9ADAE9F8-B3A8-4BD0-8BFA-819288B39F4E}" srcOrd="0" destOrd="0" presId="urn:microsoft.com/office/officeart/2005/8/layout/radial1"/>
    <dgm:cxn modelId="{46358FD3-D149-4D24-9D89-70214867FA85}" type="presOf" srcId="{0CB0C53C-093F-43DE-BD3D-EBE4A8D13017}" destId="{2896FF29-3C98-4AAB-A371-418B1EFA297E}" srcOrd="0" destOrd="0" presId="urn:microsoft.com/office/officeart/2005/8/layout/radial1"/>
    <dgm:cxn modelId="{38D6F40F-395A-4B2B-9291-B229A82E1BF7}" type="presOf" srcId="{ED6E1C69-8DB6-4932-A339-95AAA13262E6}" destId="{05FB263B-43E7-422F-A982-CBC67AC00B6B}" srcOrd="0" destOrd="0" presId="urn:microsoft.com/office/officeart/2005/8/layout/radial1"/>
    <dgm:cxn modelId="{BFFC2113-3980-4391-8276-C03A51D1E3E8}" type="presOf" srcId="{E84119B3-4A85-4C19-AAFF-CAFDB95A97E2}" destId="{6927D248-5ABB-4826-BB43-5BB8E190604B}" srcOrd="0" destOrd="0" presId="urn:microsoft.com/office/officeart/2005/8/layout/radial1"/>
    <dgm:cxn modelId="{95490300-350A-43B8-8547-64C53F1CE990}" srcId="{6CBA9B96-E608-4AC7-B239-09770EE68FCE}" destId="{9B6CA2CA-4DA4-48EA-963D-501748211704}" srcOrd="1" destOrd="0" parTransId="{C739055B-DD0F-4006-99AB-9DC1CCF15185}" sibTransId="{0FB1B404-77EC-450D-BF53-07DFECB175B5}"/>
    <dgm:cxn modelId="{772E4386-949F-4593-B12F-8C0D744064EB}" type="presOf" srcId="{05D7B760-8136-4959-B862-E03EBD093FE2}" destId="{78505AEA-4432-46BF-960C-2DF2D66210B5}" srcOrd="0" destOrd="0" presId="urn:microsoft.com/office/officeart/2005/8/layout/radial1"/>
    <dgm:cxn modelId="{7F2CCE90-9C59-471E-82CC-68FA86520F06}" type="presOf" srcId="{6CBA9B96-E608-4AC7-B239-09770EE68FCE}" destId="{7C7D880A-6C5A-47DD-9667-46F2646ED406}" srcOrd="0" destOrd="0" presId="urn:microsoft.com/office/officeart/2005/8/layout/radial1"/>
    <dgm:cxn modelId="{B850C03E-D4F0-4E5F-AF9F-61612EC74501}" type="presOf" srcId="{C739055B-DD0F-4006-99AB-9DC1CCF15185}" destId="{1E56A0D3-9D0E-40CF-8C3A-B24964CC7AB7}" srcOrd="0" destOrd="0" presId="urn:microsoft.com/office/officeart/2005/8/layout/radial1"/>
    <dgm:cxn modelId="{BD6E5117-A919-4509-8E66-D910B9C62E36}" type="presOf" srcId="{1C2B30AD-3CA9-4091-8BF5-E6006BC5BF3C}" destId="{ACA27631-C687-48C8-A1A4-01D856523BB0}" srcOrd="0" destOrd="0" presId="urn:microsoft.com/office/officeart/2005/8/layout/radial1"/>
    <dgm:cxn modelId="{3F59D01F-6B3B-4D80-9DC6-E7CC4CA12879}" type="presOf" srcId="{5EC78E29-8DDB-4663-B170-64EEE1AE134C}" destId="{6ADAFBD5-E0DF-4BE2-9A6F-A7E6297A9755}" srcOrd="0" destOrd="0" presId="urn:microsoft.com/office/officeart/2005/8/layout/radial1"/>
    <dgm:cxn modelId="{E5DDEFFC-7E0C-4156-AC9C-3D0207861475}" type="presOf" srcId="{4EEEDC69-E60B-4953-8E85-12E72AD43453}" destId="{7B1DA78D-4B09-451F-9D92-E7C139636919}" srcOrd="0" destOrd="0" presId="urn:microsoft.com/office/officeart/2005/8/layout/radial1"/>
    <dgm:cxn modelId="{1BD9A0D4-283E-4255-993F-67A3358F242B}" type="presOf" srcId="{B8934780-1671-4A38-B980-8ABC42D57E73}" destId="{ECAAE1DB-97E0-4C10-9D21-8A906117071D}" srcOrd="0" destOrd="0" presId="urn:microsoft.com/office/officeart/2005/8/layout/radial1"/>
    <dgm:cxn modelId="{A4B14469-708D-4103-A21A-44B0EFFCBD61}" type="presParOf" srcId="{2B24D4C3-B50E-441D-B00B-E615DFBF8EB2}" destId="{7C7D880A-6C5A-47DD-9667-46F2646ED406}" srcOrd="0" destOrd="0" presId="urn:microsoft.com/office/officeart/2005/8/layout/radial1"/>
    <dgm:cxn modelId="{9109D6D1-C854-4C99-B431-9C64A9F73A2A}" type="presParOf" srcId="{2B24D4C3-B50E-441D-B00B-E615DFBF8EB2}" destId="{37284CBE-5D49-455E-BFDD-A36CCF7D5313}" srcOrd="1" destOrd="0" presId="urn:microsoft.com/office/officeart/2005/8/layout/radial1"/>
    <dgm:cxn modelId="{8BA287BD-DABA-4FC1-AC0D-03F009952A96}" type="presParOf" srcId="{37284CBE-5D49-455E-BFDD-A36CCF7D5313}" destId="{DA42EF0B-7C7F-43DF-BC53-82AB8E07D835}" srcOrd="0" destOrd="0" presId="urn:microsoft.com/office/officeart/2005/8/layout/radial1"/>
    <dgm:cxn modelId="{91A47683-64A1-441E-BA8B-26029174BD46}" type="presParOf" srcId="{2B24D4C3-B50E-441D-B00B-E615DFBF8EB2}" destId="{ACA27631-C687-48C8-A1A4-01D856523BB0}" srcOrd="2" destOrd="0" presId="urn:microsoft.com/office/officeart/2005/8/layout/radial1"/>
    <dgm:cxn modelId="{4658F42D-64D9-45D3-8AFE-F3E11D7F1E2E}" type="presParOf" srcId="{2B24D4C3-B50E-441D-B00B-E615DFBF8EB2}" destId="{1E56A0D3-9D0E-40CF-8C3A-B24964CC7AB7}" srcOrd="3" destOrd="0" presId="urn:microsoft.com/office/officeart/2005/8/layout/radial1"/>
    <dgm:cxn modelId="{F680301A-037A-4B4D-BDBB-72F62024A23D}" type="presParOf" srcId="{1E56A0D3-9D0E-40CF-8C3A-B24964CC7AB7}" destId="{161BC826-EF15-4940-8561-264C9D8445B0}" srcOrd="0" destOrd="0" presId="urn:microsoft.com/office/officeart/2005/8/layout/radial1"/>
    <dgm:cxn modelId="{AF3200AE-99B4-432A-B4D8-5821DA61B95F}" type="presParOf" srcId="{2B24D4C3-B50E-441D-B00B-E615DFBF8EB2}" destId="{D7618D23-0090-4923-97EA-A7A46F21C0C4}" srcOrd="4" destOrd="0" presId="urn:microsoft.com/office/officeart/2005/8/layout/radial1"/>
    <dgm:cxn modelId="{07B6BCC6-604B-4FB1-BDF2-C124E8CBB0A8}" type="presParOf" srcId="{2B24D4C3-B50E-441D-B00B-E615DFBF8EB2}" destId="{6ADAFBD5-E0DF-4BE2-9A6F-A7E6297A9755}" srcOrd="5" destOrd="0" presId="urn:microsoft.com/office/officeart/2005/8/layout/radial1"/>
    <dgm:cxn modelId="{E7D9B946-E0C7-4720-B204-32D1DD0E0EB2}" type="presParOf" srcId="{6ADAFBD5-E0DF-4BE2-9A6F-A7E6297A9755}" destId="{5A9B576E-3C99-42B3-B141-2586E523A0BA}" srcOrd="0" destOrd="0" presId="urn:microsoft.com/office/officeart/2005/8/layout/radial1"/>
    <dgm:cxn modelId="{70834B24-9BD8-4C85-AEA5-B28534029AD6}" type="presParOf" srcId="{2B24D4C3-B50E-441D-B00B-E615DFBF8EB2}" destId="{ECAAE1DB-97E0-4C10-9D21-8A906117071D}" srcOrd="6" destOrd="0" presId="urn:microsoft.com/office/officeart/2005/8/layout/radial1"/>
    <dgm:cxn modelId="{8B54431C-374B-4A05-82EF-2666A44685EE}" type="presParOf" srcId="{2B24D4C3-B50E-441D-B00B-E615DFBF8EB2}" destId="{F6D11460-BCA8-4973-8AE5-8CE08BB9E303}" srcOrd="7" destOrd="0" presId="urn:microsoft.com/office/officeart/2005/8/layout/radial1"/>
    <dgm:cxn modelId="{28513EE0-D951-4E40-B148-BFE776B52963}" type="presParOf" srcId="{F6D11460-BCA8-4973-8AE5-8CE08BB9E303}" destId="{9477476A-6AA4-4F23-9E2C-72DEF94C61BF}" srcOrd="0" destOrd="0" presId="urn:microsoft.com/office/officeart/2005/8/layout/radial1"/>
    <dgm:cxn modelId="{F83D839B-4FB4-4BE3-AC41-394FC0DCF49B}" type="presParOf" srcId="{2B24D4C3-B50E-441D-B00B-E615DFBF8EB2}" destId="{05FB263B-43E7-422F-A982-CBC67AC00B6B}" srcOrd="8" destOrd="0" presId="urn:microsoft.com/office/officeart/2005/8/layout/radial1"/>
    <dgm:cxn modelId="{E4564D4E-6AD4-4065-8012-675693B5F370}" type="presParOf" srcId="{2B24D4C3-B50E-441D-B00B-E615DFBF8EB2}" destId="{9ADAE9F8-B3A8-4BD0-8BFA-819288B39F4E}" srcOrd="9" destOrd="0" presId="urn:microsoft.com/office/officeart/2005/8/layout/radial1"/>
    <dgm:cxn modelId="{E4216D43-948A-404A-91AF-248AF3BA9325}" type="presParOf" srcId="{9ADAE9F8-B3A8-4BD0-8BFA-819288B39F4E}" destId="{6F572180-0B94-4091-9796-B7F932932F5F}" srcOrd="0" destOrd="0" presId="urn:microsoft.com/office/officeart/2005/8/layout/radial1"/>
    <dgm:cxn modelId="{134741D4-2081-4BEE-A1D0-87D7B9EF3D9A}" type="presParOf" srcId="{2B24D4C3-B50E-441D-B00B-E615DFBF8EB2}" destId="{1D746D80-A654-4783-8267-91798A0095D2}" srcOrd="10" destOrd="0" presId="urn:microsoft.com/office/officeart/2005/8/layout/radial1"/>
    <dgm:cxn modelId="{296734D5-D3CD-4F4D-A2C2-46B7DC8293D4}" type="presParOf" srcId="{2B24D4C3-B50E-441D-B00B-E615DFBF8EB2}" destId="{72063988-81C1-4AB3-89F1-F7EC9A0A1307}" srcOrd="11" destOrd="0" presId="urn:microsoft.com/office/officeart/2005/8/layout/radial1"/>
    <dgm:cxn modelId="{8A549C9E-5B91-4BCC-88A2-4B35A4861805}" type="presParOf" srcId="{72063988-81C1-4AB3-89F1-F7EC9A0A1307}" destId="{31301E93-DC9E-4267-8B36-7F67254A5B99}" srcOrd="0" destOrd="0" presId="urn:microsoft.com/office/officeart/2005/8/layout/radial1"/>
    <dgm:cxn modelId="{B3CE891F-8E47-4D0D-AD70-A4B82CDDAF17}" type="presParOf" srcId="{2B24D4C3-B50E-441D-B00B-E615DFBF8EB2}" destId="{55A46F15-6EC9-4ADD-B0F2-3BA0269F1CD0}" srcOrd="12" destOrd="0" presId="urn:microsoft.com/office/officeart/2005/8/layout/radial1"/>
    <dgm:cxn modelId="{88306947-3BFA-4D2A-93DE-799F90B49EA9}" type="presParOf" srcId="{2B24D4C3-B50E-441D-B00B-E615DFBF8EB2}" destId="{5BF3DB5D-7959-4FAE-A34B-4CB984E45856}" srcOrd="13" destOrd="0" presId="urn:microsoft.com/office/officeart/2005/8/layout/radial1"/>
    <dgm:cxn modelId="{EE213867-D590-4DE1-BD5D-7E532C6B1BDA}" type="presParOf" srcId="{5BF3DB5D-7959-4FAE-A34B-4CB984E45856}" destId="{65CA697A-4EDC-4FAE-9B7A-7629D02F97F9}" srcOrd="0" destOrd="0" presId="urn:microsoft.com/office/officeart/2005/8/layout/radial1"/>
    <dgm:cxn modelId="{AC664FB0-A116-4E50-AE98-339DA04E56F5}" type="presParOf" srcId="{2B24D4C3-B50E-441D-B00B-E615DFBF8EB2}" destId="{7B1DA78D-4B09-451F-9D92-E7C139636919}" srcOrd="14" destOrd="0" presId="urn:microsoft.com/office/officeart/2005/8/layout/radial1"/>
    <dgm:cxn modelId="{DA7E4CF3-E570-489D-ABBB-92068FEE22C7}" type="presParOf" srcId="{2B24D4C3-B50E-441D-B00B-E615DFBF8EB2}" destId="{6927D248-5ABB-4826-BB43-5BB8E190604B}" srcOrd="15" destOrd="0" presId="urn:microsoft.com/office/officeart/2005/8/layout/radial1"/>
    <dgm:cxn modelId="{55AA10CB-F1D9-4933-976C-3AA6E7795656}" type="presParOf" srcId="{6927D248-5ABB-4826-BB43-5BB8E190604B}" destId="{0ECA95F9-F3B0-412B-88A8-682FE3F46BA6}" srcOrd="0" destOrd="0" presId="urn:microsoft.com/office/officeart/2005/8/layout/radial1"/>
    <dgm:cxn modelId="{F8E9924D-2B45-4726-85FD-641C867F58C7}" type="presParOf" srcId="{2B24D4C3-B50E-441D-B00B-E615DFBF8EB2}" destId="{3C97B840-284C-4FAD-B81E-47B3171A4A1B}" srcOrd="16" destOrd="0" presId="urn:microsoft.com/office/officeart/2005/8/layout/radial1"/>
    <dgm:cxn modelId="{50245BEB-5593-4800-8C4B-CDD3B9850386}" type="presParOf" srcId="{2B24D4C3-B50E-441D-B00B-E615DFBF8EB2}" destId="{78505AEA-4432-46BF-960C-2DF2D66210B5}" srcOrd="17" destOrd="0" presId="urn:microsoft.com/office/officeart/2005/8/layout/radial1"/>
    <dgm:cxn modelId="{800F106F-9115-49B3-8F51-BC9CB46D2F00}" type="presParOf" srcId="{78505AEA-4432-46BF-960C-2DF2D66210B5}" destId="{8FF0453F-063F-4B73-AA7B-43829A457962}" srcOrd="0" destOrd="0" presId="urn:microsoft.com/office/officeart/2005/8/layout/radial1"/>
    <dgm:cxn modelId="{1C68196B-CFBF-4420-A9DC-0CC3E177101A}" type="presParOf" srcId="{2B24D4C3-B50E-441D-B00B-E615DFBF8EB2}" destId="{2896FF29-3C98-4AAB-A371-418B1EFA297E}" srcOrd="18" destOrd="0" presId="urn:microsoft.com/office/officeart/2005/8/layout/radial1"/>
  </dgm:cxnLst>
  <dgm:bg/>
  <dgm:whole/>
  <dgm:extLst>
    <a:ext uri="http://schemas.microsoft.com/office/drawing/2008/diagram"/>
  </dgm:extLst>
</dgm:dataModel>
</file>

<file path=ppt/diagrams/data5.xml><?xml version="1.0" encoding="utf-8"?>
<dgm:dataModel xmlns:dgm="http://schemas.openxmlformats.org/drawingml/2006/diagram" xmlns:a="http://schemas.openxmlformats.org/drawingml/2006/main">
  <dgm:ptLst>
    <dgm:pt modelId="{7D737C90-9558-438A-9675-A85DD161F9E9}" type="doc">
      <dgm:prSet loTypeId="urn:microsoft.com/office/officeart/2005/8/layout/funnel1" loCatId="relationship" qsTypeId="urn:microsoft.com/office/officeart/2005/8/quickstyle/3d1" qsCatId="3D" csTypeId="urn:microsoft.com/office/officeart/2005/8/colors/accent1_2#3" csCatId="accent1" phldr="1"/>
      <dgm:spPr/>
      <dgm:t>
        <a:bodyPr/>
        <a:lstStyle/>
        <a:p>
          <a:endParaRPr lang="bs-Latn-BA"/>
        </a:p>
      </dgm:t>
    </dgm:pt>
    <dgm:pt modelId="{B01C0DB4-E12B-4765-A4C1-331EB11FEBEC}">
      <dgm:prSet phldrT="[Text]" custT="1"/>
      <dgm:spPr>
        <a:gradFill rotWithShape="0">
          <a:gsLst>
            <a:gs pos="0">
              <a:srgbClr val="DDEBCF"/>
            </a:gs>
            <a:gs pos="50000">
              <a:srgbClr val="9CB86E"/>
            </a:gs>
            <a:gs pos="100000">
              <a:srgbClr val="156B13"/>
            </a:gs>
          </a:gsLst>
          <a:lin ang="16200000" scaled="0"/>
        </a:gradFill>
      </dgm:spPr>
      <dgm:t>
        <a:bodyPr/>
        <a:lstStyle/>
        <a:p>
          <a:r>
            <a:rPr lang="bs-Latn-BA" sz="3200" b="1" dirty="0" smtClean="0">
              <a:solidFill>
                <a:schemeClr val="tx2">
                  <a:lumMod val="50000"/>
                </a:schemeClr>
              </a:solidFill>
            </a:rPr>
            <a:t>AP1</a:t>
          </a:r>
          <a:endParaRPr lang="bs-Latn-BA" sz="3200" b="1" dirty="0">
            <a:solidFill>
              <a:schemeClr val="tx2">
                <a:lumMod val="50000"/>
              </a:schemeClr>
            </a:solidFill>
          </a:endParaRPr>
        </a:p>
      </dgm:t>
    </dgm:pt>
    <dgm:pt modelId="{EAB2D18E-F660-4C46-8CE2-1D19329D052E}" type="parTrans" cxnId="{2CDC86ED-DC31-4CC2-91AE-48CAB25C6899}">
      <dgm:prSet/>
      <dgm:spPr/>
      <dgm:t>
        <a:bodyPr/>
        <a:lstStyle/>
        <a:p>
          <a:endParaRPr lang="bs-Latn-BA"/>
        </a:p>
      </dgm:t>
    </dgm:pt>
    <dgm:pt modelId="{DC679D50-A49F-4FA0-816C-A625B27F627A}" type="sibTrans" cxnId="{2CDC86ED-DC31-4CC2-91AE-48CAB25C6899}">
      <dgm:prSet/>
      <dgm:spPr/>
      <dgm:t>
        <a:bodyPr/>
        <a:lstStyle/>
        <a:p>
          <a:endParaRPr lang="bs-Latn-BA"/>
        </a:p>
      </dgm:t>
    </dgm:pt>
    <dgm:pt modelId="{6D690296-920B-47E4-A60E-5215430CF389}">
      <dgm:prSet phldrT="[Text]"/>
      <dgm:spPr>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dgm:spPr>
      <dgm:t>
        <a:bodyPr/>
        <a:lstStyle/>
        <a:p>
          <a:r>
            <a:rPr lang="bs-Latn-BA" b="1" dirty="0" smtClean="0">
              <a:solidFill>
                <a:schemeClr val="tx2">
                  <a:lumMod val="50000"/>
                </a:schemeClr>
              </a:solidFill>
            </a:rPr>
            <a:t>Projekti</a:t>
          </a:r>
          <a:endParaRPr lang="bs-Latn-BA" b="1" dirty="0">
            <a:solidFill>
              <a:schemeClr val="tx2">
                <a:lumMod val="50000"/>
              </a:schemeClr>
            </a:solidFill>
          </a:endParaRPr>
        </a:p>
      </dgm:t>
    </dgm:pt>
    <dgm:pt modelId="{9C02C164-1685-491B-B1CA-DBB8619ABB6B}" type="parTrans" cxnId="{C97088B4-28DF-4934-BAF2-1D827FB567A7}">
      <dgm:prSet/>
      <dgm:spPr/>
      <dgm:t>
        <a:bodyPr/>
        <a:lstStyle/>
        <a:p>
          <a:endParaRPr lang="bs-Latn-BA"/>
        </a:p>
      </dgm:t>
    </dgm:pt>
    <dgm:pt modelId="{09CAB265-B48B-47C8-BF2B-13C378FC24F8}" type="sibTrans" cxnId="{C97088B4-28DF-4934-BAF2-1D827FB567A7}">
      <dgm:prSet/>
      <dgm:spPr/>
      <dgm:t>
        <a:bodyPr/>
        <a:lstStyle/>
        <a:p>
          <a:endParaRPr lang="bs-Latn-BA"/>
        </a:p>
      </dgm:t>
    </dgm:pt>
    <dgm:pt modelId="{4DBCEABD-113E-48BA-95B4-37E09F6C3482}">
      <dgm:prSet phldrT="[Text]"/>
      <dgm:spPr/>
      <dgm:t>
        <a:bodyPr/>
        <a:lstStyle/>
        <a:p>
          <a:r>
            <a:rPr lang="bs-Latn-BA" b="1" dirty="0" smtClean="0">
              <a:solidFill>
                <a:schemeClr val="tx2">
                  <a:lumMod val="50000"/>
                </a:schemeClr>
              </a:solidFill>
            </a:rPr>
            <a:t>PARMIS</a:t>
          </a:r>
          <a:endParaRPr lang="bs-Latn-BA" b="1" dirty="0">
            <a:solidFill>
              <a:schemeClr val="tx2">
                <a:lumMod val="50000"/>
              </a:schemeClr>
            </a:solidFill>
          </a:endParaRPr>
        </a:p>
      </dgm:t>
    </dgm:pt>
    <dgm:pt modelId="{03EDB531-5CE9-4B9E-A915-F536A6577817}" type="parTrans" cxnId="{A45FA481-CAA2-4AAC-BF7F-CCDB1F6C1092}">
      <dgm:prSet/>
      <dgm:spPr/>
      <dgm:t>
        <a:bodyPr/>
        <a:lstStyle/>
        <a:p>
          <a:endParaRPr lang="bs-Latn-BA"/>
        </a:p>
      </dgm:t>
    </dgm:pt>
    <dgm:pt modelId="{24BAB3DD-D29B-473F-8D81-A009E6BA0CEB}" type="sibTrans" cxnId="{A45FA481-CAA2-4AAC-BF7F-CCDB1F6C1092}">
      <dgm:prSet/>
      <dgm:spPr/>
      <dgm:t>
        <a:bodyPr/>
        <a:lstStyle/>
        <a:p>
          <a:endParaRPr lang="bs-Latn-BA"/>
        </a:p>
      </dgm:t>
    </dgm:pt>
    <dgm:pt modelId="{C319035B-6917-4A97-A586-35926ADC0F82}">
      <dgm:prSet phldrT="[Text]"/>
      <dgm:spPr/>
      <dgm:t>
        <a:bodyPr/>
        <a:lstStyle/>
        <a:p>
          <a:r>
            <a:rPr lang="bs-Latn-BA" b="1" dirty="0" smtClean="0">
              <a:solidFill>
                <a:schemeClr val="tx2">
                  <a:lumMod val="50000"/>
                </a:schemeClr>
              </a:solidFill>
              <a:effectLst>
                <a:outerShdw blurRad="38100" dist="38100" dir="2700000" algn="tl">
                  <a:srgbClr val="000000">
                    <a:alpha val="43137"/>
                  </a:srgbClr>
                </a:outerShdw>
              </a:effectLst>
            </a:rPr>
            <a:t> </a:t>
          </a:r>
          <a:endParaRPr lang="bs-Latn-BA" b="1" dirty="0">
            <a:solidFill>
              <a:schemeClr val="tx2">
                <a:lumMod val="50000"/>
              </a:schemeClr>
            </a:solidFill>
            <a:effectLst>
              <a:outerShdw blurRad="38100" dist="38100" dir="2700000" algn="tl">
                <a:srgbClr val="000000">
                  <a:alpha val="43137"/>
                </a:srgbClr>
              </a:outerShdw>
            </a:effectLst>
          </a:endParaRPr>
        </a:p>
      </dgm:t>
    </dgm:pt>
    <dgm:pt modelId="{3439AC49-B212-4B3B-BBF2-8A2222061464}" type="sibTrans" cxnId="{AF9B5B95-4794-47D4-8A53-FD6EA2534162}">
      <dgm:prSet/>
      <dgm:spPr/>
      <dgm:t>
        <a:bodyPr/>
        <a:lstStyle/>
        <a:p>
          <a:endParaRPr lang="bs-Latn-BA"/>
        </a:p>
      </dgm:t>
    </dgm:pt>
    <dgm:pt modelId="{E3D7B25B-3C37-4C54-A53A-1336BF2FABB8}" type="parTrans" cxnId="{AF9B5B95-4794-47D4-8A53-FD6EA2534162}">
      <dgm:prSet/>
      <dgm:spPr/>
      <dgm:t>
        <a:bodyPr/>
        <a:lstStyle/>
        <a:p>
          <a:endParaRPr lang="bs-Latn-BA"/>
        </a:p>
      </dgm:t>
    </dgm:pt>
    <dgm:pt modelId="{940EBFC4-36A2-4D09-B8D6-C015B0959A09}" type="pres">
      <dgm:prSet presAssocID="{7D737C90-9558-438A-9675-A85DD161F9E9}" presName="Name0" presStyleCnt="0">
        <dgm:presLayoutVars>
          <dgm:chMax val="4"/>
          <dgm:resizeHandles val="exact"/>
        </dgm:presLayoutVars>
      </dgm:prSet>
      <dgm:spPr/>
      <dgm:t>
        <a:bodyPr/>
        <a:lstStyle/>
        <a:p>
          <a:endParaRPr lang="bs-Latn-BA"/>
        </a:p>
      </dgm:t>
    </dgm:pt>
    <dgm:pt modelId="{6F1E8DDC-033C-4967-8C84-20A5245D631D}" type="pres">
      <dgm:prSet presAssocID="{7D737C90-9558-438A-9675-A85DD161F9E9}" presName="ellipse" presStyleLbl="trBgShp" presStyleIdx="0" presStyleCnt="1"/>
      <dgm:spPr/>
    </dgm:pt>
    <dgm:pt modelId="{0C4E5E47-FC15-4ED8-9DF2-87035444759D}" type="pres">
      <dgm:prSet presAssocID="{7D737C90-9558-438A-9675-A85DD161F9E9}" presName="arrow1" presStyleLbl="fgShp" presStyleIdx="0" presStyleCnt="1"/>
      <dgm:spPr/>
    </dgm:pt>
    <dgm:pt modelId="{47DB0094-5EFA-4586-A5B8-88BE7E20A1F9}" type="pres">
      <dgm:prSet presAssocID="{7D737C90-9558-438A-9675-A85DD161F9E9}" presName="rectangle" presStyleLbl="revTx" presStyleIdx="0" presStyleCnt="1">
        <dgm:presLayoutVars>
          <dgm:bulletEnabled val="1"/>
        </dgm:presLayoutVars>
      </dgm:prSet>
      <dgm:spPr/>
      <dgm:t>
        <a:bodyPr/>
        <a:lstStyle/>
        <a:p>
          <a:endParaRPr lang="bs-Latn-BA"/>
        </a:p>
      </dgm:t>
    </dgm:pt>
    <dgm:pt modelId="{38CF8CD9-EE04-4787-B903-0FFF72EE88C7}" type="pres">
      <dgm:prSet presAssocID="{6D690296-920B-47E4-A60E-5215430CF389}" presName="item1" presStyleLbl="node1" presStyleIdx="0" presStyleCnt="3">
        <dgm:presLayoutVars>
          <dgm:bulletEnabled val="1"/>
        </dgm:presLayoutVars>
      </dgm:prSet>
      <dgm:spPr/>
      <dgm:t>
        <a:bodyPr/>
        <a:lstStyle/>
        <a:p>
          <a:endParaRPr lang="bs-Latn-BA"/>
        </a:p>
      </dgm:t>
    </dgm:pt>
    <dgm:pt modelId="{8E2C2D9B-9CC4-4B3F-9FB0-1AF3815D110C}" type="pres">
      <dgm:prSet presAssocID="{4DBCEABD-113E-48BA-95B4-37E09F6C3482}" presName="item2" presStyleLbl="node1" presStyleIdx="1" presStyleCnt="3">
        <dgm:presLayoutVars>
          <dgm:bulletEnabled val="1"/>
        </dgm:presLayoutVars>
      </dgm:prSet>
      <dgm:spPr/>
      <dgm:t>
        <a:bodyPr/>
        <a:lstStyle/>
        <a:p>
          <a:endParaRPr lang="bs-Latn-BA"/>
        </a:p>
      </dgm:t>
    </dgm:pt>
    <dgm:pt modelId="{1661ABA9-215F-47FB-81D6-ED29C51A3EE2}" type="pres">
      <dgm:prSet presAssocID="{C319035B-6917-4A97-A586-35926ADC0F82}" presName="item3" presStyleLbl="node1" presStyleIdx="2" presStyleCnt="3">
        <dgm:presLayoutVars>
          <dgm:bulletEnabled val="1"/>
        </dgm:presLayoutVars>
      </dgm:prSet>
      <dgm:spPr/>
      <dgm:t>
        <a:bodyPr/>
        <a:lstStyle/>
        <a:p>
          <a:endParaRPr lang="bs-Latn-BA"/>
        </a:p>
      </dgm:t>
    </dgm:pt>
    <dgm:pt modelId="{FE5E9705-FF0A-4E34-B21F-69EC38B047A1}" type="pres">
      <dgm:prSet presAssocID="{7D737C90-9558-438A-9675-A85DD161F9E9}" presName="funnel" presStyleLbl="trAlignAcc1" presStyleIdx="0" presStyleCnt="1"/>
      <dgm:spPr>
        <a:solidFill>
          <a:schemeClr val="lt1">
            <a:hueOff val="0"/>
            <a:satOff val="0"/>
            <a:lumOff val="0"/>
            <a:alpha val="5000"/>
          </a:schemeClr>
        </a:solidFill>
      </dgm:spPr>
    </dgm:pt>
  </dgm:ptLst>
  <dgm:cxnLst>
    <dgm:cxn modelId="{72F05ECF-3AFD-4F61-818E-6082BCBBB1D4}" type="presOf" srcId="{4DBCEABD-113E-48BA-95B4-37E09F6C3482}" destId="{38CF8CD9-EE04-4787-B903-0FFF72EE88C7}" srcOrd="0" destOrd="0" presId="urn:microsoft.com/office/officeart/2005/8/layout/funnel1"/>
    <dgm:cxn modelId="{02ADB9B5-F313-4747-9602-A1CD3D208C5A}" type="presOf" srcId="{6D690296-920B-47E4-A60E-5215430CF389}" destId="{8E2C2D9B-9CC4-4B3F-9FB0-1AF3815D110C}" srcOrd="0" destOrd="0" presId="urn:microsoft.com/office/officeart/2005/8/layout/funnel1"/>
    <dgm:cxn modelId="{C97088B4-28DF-4934-BAF2-1D827FB567A7}" srcId="{7D737C90-9558-438A-9675-A85DD161F9E9}" destId="{6D690296-920B-47E4-A60E-5215430CF389}" srcOrd="1" destOrd="0" parTransId="{9C02C164-1685-491B-B1CA-DBB8619ABB6B}" sibTransId="{09CAB265-B48B-47C8-BF2B-13C378FC24F8}"/>
    <dgm:cxn modelId="{AF9B5B95-4794-47D4-8A53-FD6EA2534162}" srcId="{7D737C90-9558-438A-9675-A85DD161F9E9}" destId="{C319035B-6917-4A97-A586-35926ADC0F82}" srcOrd="3" destOrd="0" parTransId="{E3D7B25B-3C37-4C54-A53A-1336BF2FABB8}" sibTransId="{3439AC49-B212-4B3B-BBF2-8A2222061464}"/>
    <dgm:cxn modelId="{2CDC86ED-DC31-4CC2-91AE-48CAB25C6899}" srcId="{7D737C90-9558-438A-9675-A85DD161F9E9}" destId="{B01C0DB4-E12B-4765-A4C1-331EB11FEBEC}" srcOrd="0" destOrd="0" parTransId="{EAB2D18E-F660-4C46-8CE2-1D19329D052E}" sibTransId="{DC679D50-A49F-4FA0-816C-A625B27F627A}"/>
    <dgm:cxn modelId="{A45FA481-CAA2-4AAC-BF7F-CCDB1F6C1092}" srcId="{7D737C90-9558-438A-9675-A85DD161F9E9}" destId="{4DBCEABD-113E-48BA-95B4-37E09F6C3482}" srcOrd="2" destOrd="0" parTransId="{03EDB531-5CE9-4B9E-A915-F536A6577817}" sibTransId="{24BAB3DD-D29B-473F-8D81-A009E6BA0CEB}"/>
    <dgm:cxn modelId="{AA22F9AA-31B7-4CAE-8D4D-16755321C8C3}" type="presOf" srcId="{7D737C90-9558-438A-9675-A85DD161F9E9}" destId="{940EBFC4-36A2-4D09-B8D6-C015B0959A09}" srcOrd="0" destOrd="0" presId="urn:microsoft.com/office/officeart/2005/8/layout/funnel1"/>
    <dgm:cxn modelId="{0AFC5044-A58D-4D0A-A31A-7D04745714BF}" type="presOf" srcId="{B01C0DB4-E12B-4765-A4C1-331EB11FEBEC}" destId="{1661ABA9-215F-47FB-81D6-ED29C51A3EE2}" srcOrd="0" destOrd="0" presId="urn:microsoft.com/office/officeart/2005/8/layout/funnel1"/>
    <dgm:cxn modelId="{49E651F3-44F1-4363-935D-0015A810D707}" type="presOf" srcId="{C319035B-6917-4A97-A586-35926ADC0F82}" destId="{47DB0094-5EFA-4586-A5B8-88BE7E20A1F9}" srcOrd="0" destOrd="0" presId="urn:microsoft.com/office/officeart/2005/8/layout/funnel1"/>
    <dgm:cxn modelId="{B17A3B46-8846-4E45-AAE7-1ACA10F85433}" type="presParOf" srcId="{940EBFC4-36A2-4D09-B8D6-C015B0959A09}" destId="{6F1E8DDC-033C-4967-8C84-20A5245D631D}" srcOrd="0" destOrd="0" presId="urn:microsoft.com/office/officeart/2005/8/layout/funnel1"/>
    <dgm:cxn modelId="{28BD2EB3-32D5-4E2F-A9DC-2EE298F7B0BD}" type="presParOf" srcId="{940EBFC4-36A2-4D09-B8D6-C015B0959A09}" destId="{0C4E5E47-FC15-4ED8-9DF2-87035444759D}" srcOrd="1" destOrd="0" presId="urn:microsoft.com/office/officeart/2005/8/layout/funnel1"/>
    <dgm:cxn modelId="{2C57CB69-0060-484F-AC65-8BCE4DF4C4E5}" type="presParOf" srcId="{940EBFC4-36A2-4D09-B8D6-C015B0959A09}" destId="{47DB0094-5EFA-4586-A5B8-88BE7E20A1F9}" srcOrd="2" destOrd="0" presId="urn:microsoft.com/office/officeart/2005/8/layout/funnel1"/>
    <dgm:cxn modelId="{D5412E98-3DD7-4D84-AECC-A4542ED280BA}" type="presParOf" srcId="{940EBFC4-36A2-4D09-B8D6-C015B0959A09}" destId="{38CF8CD9-EE04-4787-B903-0FFF72EE88C7}" srcOrd="3" destOrd="0" presId="urn:microsoft.com/office/officeart/2005/8/layout/funnel1"/>
    <dgm:cxn modelId="{426003A2-3361-462C-A9CE-544F417BD31F}" type="presParOf" srcId="{940EBFC4-36A2-4D09-B8D6-C015B0959A09}" destId="{8E2C2D9B-9CC4-4B3F-9FB0-1AF3815D110C}" srcOrd="4" destOrd="0" presId="urn:microsoft.com/office/officeart/2005/8/layout/funnel1"/>
    <dgm:cxn modelId="{A429CC87-47A8-4DA3-99F9-AE290626E2A1}" type="presParOf" srcId="{940EBFC4-36A2-4D09-B8D6-C015B0959A09}" destId="{1661ABA9-215F-47FB-81D6-ED29C51A3EE2}" srcOrd="5" destOrd="0" presId="urn:microsoft.com/office/officeart/2005/8/layout/funnel1"/>
    <dgm:cxn modelId="{E4DD990E-E1E0-41A8-AEC9-579B71548D67}" type="presParOf" srcId="{940EBFC4-36A2-4D09-B8D6-C015B0959A09}" destId="{FE5E9705-FF0A-4E34-B21F-69EC38B047A1}" srcOrd="6" destOrd="0" presId="urn:microsoft.com/office/officeart/2005/8/layout/funnel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82627"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7ED7EF69-E6C6-4651-89C6-CA2AD93695E2}" type="datetimeFigureOut">
              <a:rPr lang="en-US"/>
              <a:pPr>
                <a:defRPr/>
              </a:pPr>
              <a:t>10/28/2010</a:t>
            </a:fld>
            <a:endParaRPr lang="en-US"/>
          </a:p>
        </p:txBody>
      </p:sp>
      <p:sp>
        <p:nvSpPr>
          <p:cNvPr id="28262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82629"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187460C-E4BD-49C8-85B7-E122079AC22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6083"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5C2A1749-D440-491E-B231-285A7485EC13}" type="datetimeFigureOut">
              <a:rPr lang="en-US"/>
              <a:pPr>
                <a:defRPr/>
              </a:pPr>
              <a:t>10/28/2010</a:t>
            </a:fld>
            <a:endParaRPr lang="en-US"/>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6087"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39A07CF-6FE3-4CE3-88F5-0558C738658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r>
              <a:rPr lang="bs-Latn-BA" sz="1200" kern="1200" dirty="0" smtClean="0">
                <a:solidFill>
                  <a:schemeClr val="tx1"/>
                </a:solidFill>
                <a:latin typeface="Calibri" pitchFamily="34" charset="0"/>
                <a:ea typeface="+mn-ea"/>
                <a:cs typeface="+mn-cs"/>
              </a:rPr>
              <a:t>Vaše ekselencije, poštovani ambasadori, dame i gospodo, zahvaljujem vam se na prilici da pred ovako uvaženim skupom prezentiram tok, do sada postignute rezultate i izazove u procesu reforme javne uprave. </a:t>
            </a:r>
            <a:endParaRPr lang="bs-Latn-BA" sz="1200" kern="1200" dirty="0">
              <a:solidFill>
                <a:schemeClr val="tx1"/>
              </a:solidFill>
              <a:latin typeface="Calibri"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s-Latn-BA" sz="1200" kern="1200" dirty="0" smtClean="0">
                <a:solidFill>
                  <a:schemeClr val="tx1"/>
                </a:solidFill>
                <a:latin typeface="Calibri" pitchFamily="34" charset="0"/>
                <a:ea typeface="+mn-ea"/>
                <a:cs typeface="+mn-cs"/>
              </a:rPr>
              <a:t>Na ovom slajdu možete vidjeti projekte o reformskih oblastima. Tri projekta su završena, četiri su u implementaciji, a preostali u tenderskoj proceduri ili u fazi pripreme projektne dokumentacije. </a:t>
            </a:r>
          </a:p>
          <a:p>
            <a:endParaRPr lang="bs-Latn-BA" dirty="0"/>
          </a:p>
        </p:txBody>
      </p:sp>
      <p:sp>
        <p:nvSpPr>
          <p:cNvPr id="4" name="Slide Number Placeholder 3"/>
          <p:cNvSpPr>
            <a:spLocks noGrp="1"/>
          </p:cNvSpPr>
          <p:nvPr>
            <p:ph type="sldNum" sz="quarter" idx="10"/>
          </p:nvPr>
        </p:nvSpPr>
        <p:spPr/>
        <p:txBody>
          <a:bodyPr/>
          <a:lstStyle/>
          <a:p>
            <a:pPr>
              <a:defRPr/>
            </a:pPr>
            <a:fld id="{A39A07CF-6FE3-4CE3-88F5-0558C7386583}"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s-Latn-BA" sz="1200" kern="1200" dirty="0" smtClean="0">
                <a:solidFill>
                  <a:schemeClr val="tx1"/>
                </a:solidFill>
                <a:latin typeface="Calibri" pitchFamily="34" charset="0"/>
                <a:ea typeface="+mn-ea"/>
                <a:cs typeface="+mn-cs"/>
              </a:rPr>
              <a:t>Ured koordinatora od 2007. vrši praćenje provedbe Akcionog plana 1, zasnovan na indikatorima progresa. Od ove godine počinje i monitoring projekata iz Fonda za reformu javne uprave. U toku je testiranje metodologije, Ured koordinatora razvija aplikaciju za monitoring i projekata i AP1, a u pripremi je i analiza Akcionog plana 1. O postignutim rezultatima Ured redovito izvještava Vijeće ministara BiH. </a:t>
            </a:r>
          </a:p>
          <a:p>
            <a:r>
              <a:rPr lang="bs-Latn-BA" sz="1200" kern="1200" dirty="0" smtClean="0">
                <a:solidFill>
                  <a:schemeClr val="tx1"/>
                </a:solidFill>
                <a:latin typeface="Calibri" pitchFamily="34" charset="0"/>
                <a:ea typeface="+mn-ea"/>
                <a:cs typeface="+mn-cs"/>
              </a:rPr>
              <a:t> </a:t>
            </a:r>
          </a:p>
          <a:p>
            <a:endParaRPr lang="bs-Latn-BA" dirty="0"/>
          </a:p>
        </p:txBody>
      </p:sp>
      <p:sp>
        <p:nvSpPr>
          <p:cNvPr id="4" name="Slide Number Placeholder 3"/>
          <p:cNvSpPr>
            <a:spLocks noGrp="1"/>
          </p:cNvSpPr>
          <p:nvPr>
            <p:ph type="sldNum" sz="quarter" idx="10"/>
          </p:nvPr>
        </p:nvSpPr>
        <p:spPr/>
        <p:txBody>
          <a:bodyPr/>
          <a:lstStyle/>
          <a:p>
            <a:pPr>
              <a:defRPr/>
            </a:pPr>
            <a:fld id="{A39A07CF-6FE3-4CE3-88F5-0558C7386583}"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s-Latn-BA" sz="1200" kern="1200" dirty="0" smtClean="0">
                <a:solidFill>
                  <a:schemeClr val="tx1"/>
                </a:solidFill>
                <a:latin typeface="Calibri" pitchFamily="34" charset="0"/>
                <a:ea typeface="+mn-ea"/>
                <a:cs typeface="+mn-cs"/>
              </a:rPr>
              <a:t>U procesu reforme javne uprave dosta je toga postignuto, ali je pred nama još puno posla. Ured koordinatora priprema reviziju Akcionog plana 1. Analize su pokazale da su neke mjere pravaziđene, druge neprovodive... Naš je cilj da sa iskustvo koje smo stekli dođemo do boljih rješenja. </a:t>
            </a:r>
          </a:p>
          <a:p>
            <a:r>
              <a:rPr lang="bs-Latn-BA" sz="1200" kern="1200" dirty="0" smtClean="0">
                <a:solidFill>
                  <a:schemeClr val="tx1"/>
                </a:solidFill>
                <a:latin typeface="Calibri" pitchFamily="34" charset="0"/>
                <a:ea typeface="+mn-ea"/>
                <a:cs typeface="+mn-cs"/>
              </a:rPr>
              <a:t>Uporedo radimo i na pripremi Akcionog plana 2. Opredijeli smo se da kroz sektorske reforme ojačamo i izgradimo kapacitete institucija, tako da mogu u potpunosti odgovoriti evropskim zahtjevima. </a:t>
            </a:r>
          </a:p>
          <a:p>
            <a:r>
              <a:rPr lang="bs-Latn-BA" sz="1200" kern="1200" dirty="0" smtClean="0">
                <a:solidFill>
                  <a:schemeClr val="tx1"/>
                </a:solidFill>
                <a:latin typeface="Calibri" pitchFamily="34" charset="0"/>
                <a:ea typeface="+mn-ea"/>
                <a:cs typeface="+mn-cs"/>
              </a:rPr>
              <a:t>Reformu javne uprave biće nemoguće nastaviti bez dodatnih ulaganja. Tu, prije svega, očekujemo podršku Evropske unije i drugih donatora ali računamo i na učešće domaćih vlada.  Sektorski pristup je možda jedan od najboljih načina da se osigura finansijska podrška. Reforma javne uprave prepoznata je kao sektor koji zadovolja kriterije potrebne za ovakvo finansiranje. </a:t>
            </a:r>
          </a:p>
          <a:p>
            <a:r>
              <a:rPr lang="bs-Latn-BA" sz="1200" kern="1200" dirty="0" smtClean="0">
                <a:solidFill>
                  <a:schemeClr val="tx1"/>
                </a:solidFill>
                <a:latin typeface="Calibri" pitchFamily="34" charset="0"/>
                <a:ea typeface="+mn-ea"/>
                <a:cs typeface="+mn-cs"/>
              </a:rPr>
              <a:t>Jedna od naših zadaća je staviti reformu javne uprave na agendu Koordinacionog odbora za ekonomski razvoj i evropske integracije, s ciljem ubrzanja procesa. Reforma javne uprave nikada nije bila na dnevnom redu ovog Odbora. </a:t>
            </a:r>
          </a:p>
          <a:p>
            <a:r>
              <a:rPr lang="bs-Latn-BA" sz="1200" kern="1200" dirty="0" smtClean="0">
                <a:solidFill>
                  <a:schemeClr val="tx1"/>
                </a:solidFill>
                <a:latin typeface="Calibri" pitchFamily="34" charset="0"/>
                <a:ea typeface="+mn-ea"/>
                <a:cs typeface="+mn-cs"/>
              </a:rPr>
              <a:t>Planiramo i jačati mehanizme koordinacije i odgovornost svih aktera reformskog procesa. </a:t>
            </a:r>
          </a:p>
          <a:p>
            <a:endParaRPr lang="bs-Latn-BA" dirty="0"/>
          </a:p>
        </p:txBody>
      </p:sp>
      <p:sp>
        <p:nvSpPr>
          <p:cNvPr id="4" name="Slide Number Placeholder 3"/>
          <p:cNvSpPr>
            <a:spLocks noGrp="1"/>
          </p:cNvSpPr>
          <p:nvPr>
            <p:ph type="sldNum" sz="quarter" idx="10"/>
          </p:nvPr>
        </p:nvSpPr>
        <p:spPr/>
        <p:txBody>
          <a:bodyPr/>
          <a:lstStyle/>
          <a:p>
            <a:pPr>
              <a:defRPr/>
            </a:pPr>
            <a:fld id="{A39A07CF-6FE3-4CE3-88F5-0558C7386583}"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28650" indent="-628650" algn="just">
              <a:spcBef>
                <a:spcPct val="20000"/>
              </a:spcBef>
              <a:buFont typeface="Arial" pitchFamily="34" charset="0"/>
              <a:buChar char="•"/>
              <a:defRPr/>
            </a:pPr>
            <a:r>
              <a:rPr lang="bs-Latn-BA" sz="1200" kern="1200" dirty="0" smtClean="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innerShdw blurRad="63500" dist="50800">
                    <a:prstClr val="black">
                      <a:alpha val="50000"/>
                    </a:prstClr>
                  </a:innerShdw>
                </a:effectLst>
                <a:latin typeface="Calibri" pitchFamily="34" charset="0"/>
                <a:ea typeface="+mn-ea"/>
                <a:cs typeface="+mn-cs"/>
              </a:rPr>
              <a:t>Naše opredjeljenje je kroz jaču saradnju 4 vlade provesti do kraja i odgovorno reformu javne uprave, zbog nas samih i zbog ispunjenja evropskih zahtjeva.</a:t>
            </a:r>
          </a:p>
          <a:p>
            <a:pPr marL="628650" indent="-628650" algn="just">
              <a:spcBef>
                <a:spcPct val="20000"/>
              </a:spcBef>
              <a:buFont typeface="Arial" pitchFamily="34" charset="0"/>
              <a:buChar char="•"/>
              <a:defRPr/>
            </a:pPr>
            <a:r>
              <a:rPr lang="bs-Latn-BA" sz="1200" kern="1200" dirty="0" smtClean="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innerShdw blurRad="63500" dist="50800">
                    <a:prstClr val="black">
                      <a:alpha val="50000"/>
                    </a:prstClr>
                  </a:innerShdw>
                </a:effectLst>
                <a:latin typeface="Calibri" pitchFamily="34" charset="0"/>
                <a:ea typeface="+mn-ea"/>
                <a:cs typeface="+mn-cs"/>
              </a:rPr>
              <a:t>Za nastavak reforme potrebna nam je snažna podrška ne samo domaćih vlasti, nego i međunarodna.</a:t>
            </a:r>
          </a:p>
          <a:p>
            <a:pPr marL="628650" indent="-628650" algn="just">
              <a:spcBef>
                <a:spcPct val="20000"/>
              </a:spcBef>
              <a:buFont typeface="Arial" pitchFamily="34" charset="0"/>
              <a:buChar char="•"/>
              <a:defRPr/>
            </a:pPr>
            <a:r>
              <a:rPr lang="bs-Latn-BA" sz="1200" kern="1200" dirty="0" smtClean="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innerShdw blurRad="63500" dist="50800">
                    <a:prstClr val="black">
                      <a:alpha val="50000"/>
                    </a:prstClr>
                  </a:innerShdw>
                </a:effectLst>
                <a:latin typeface="Calibri" pitchFamily="34" charset="0"/>
                <a:ea typeface="+mn-ea"/>
                <a:cs typeface="+mn-cs"/>
              </a:rPr>
              <a:t>Reformski proces ne može biti doveden do kraja bez novih finansijskih ulaganja.</a:t>
            </a:r>
          </a:p>
          <a:p>
            <a:pPr>
              <a:buFont typeface="Arial" pitchFamily="34" charset="0"/>
              <a:buChar char="•"/>
            </a:pPr>
            <a:endParaRPr lang="bs-Latn-BA" dirty="0"/>
          </a:p>
        </p:txBody>
      </p:sp>
      <p:sp>
        <p:nvSpPr>
          <p:cNvPr id="4" name="Slide Number Placeholder 3"/>
          <p:cNvSpPr>
            <a:spLocks noGrp="1"/>
          </p:cNvSpPr>
          <p:nvPr>
            <p:ph type="sldNum" sz="quarter" idx="10"/>
          </p:nvPr>
        </p:nvSpPr>
        <p:spPr/>
        <p:txBody>
          <a:bodyPr/>
          <a:lstStyle/>
          <a:p>
            <a:pPr>
              <a:defRPr/>
            </a:pPr>
            <a:fld id="{A39A07CF-6FE3-4CE3-88F5-0558C7386583}"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pPr eaLnBrk="1" hangingPunct="1"/>
            <a:endParaRPr lang="bs-Latn-B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r>
              <a:rPr lang="bs-Latn-BA" sz="1200" kern="1200" dirty="0" smtClean="0">
                <a:solidFill>
                  <a:schemeClr val="tx1"/>
                </a:solidFill>
                <a:latin typeface="Calibri" pitchFamily="34" charset="0"/>
                <a:ea typeface="+mn-ea"/>
                <a:cs typeface="+mn-cs"/>
              </a:rPr>
              <a:t>Efikasnija, djelotvornija, odgovornija i transparentnija javna uprava, koja će biti orjentirana ka građanima i spremna da odgovori svim evropskim zahtjevima, vizija je reforme javne uprave zacrtana strateškim dokumentima.  Takva uprava bi trebala postati sredstvom za dostizanje održivog ekonomskog razvoja. Naše je opredjeljenje dostizanje evropskih standarda i priprema za preuzimanje i efikasnu provedbu prava Evropske unije. </a:t>
            </a:r>
          </a:p>
          <a:p>
            <a:r>
              <a:rPr lang="bs-Latn-BA" sz="1200" kern="1200" dirty="0" smtClean="0">
                <a:solidFill>
                  <a:schemeClr val="tx1"/>
                </a:solidFill>
                <a:latin typeface="Calibri" pitchFamily="34" charset="0"/>
                <a:ea typeface="+mn-ea"/>
                <a:cs typeface="+mn-cs"/>
              </a:rPr>
              <a:t> </a:t>
            </a:r>
          </a:p>
          <a:p>
            <a:pPr eaLnBrk="1" hangingPunct="1"/>
            <a:endParaRPr lang="bs-Latn-BA"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s-Latn-BA" sz="1200" kern="1200" dirty="0" smtClean="0">
                <a:solidFill>
                  <a:schemeClr val="tx1"/>
                </a:solidFill>
                <a:latin typeface="Calibri" pitchFamily="34" charset="0"/>
                <a:ea typeface="+mn-ea"/>
                <a:cs typeface="+mn-cs"/>
              </a:rPr>
              <a:t>Reforma javne uprave inicirana je i vođena uz snažnu podršku međunarodne zajednice. Na sastanku održanom 2003. ambasadori zemalja-članica Upravnog odbora Vijeća za implementaciju mira u BiH preporučili su, a vlade kasnije usvojile dokument </a:t>
            </a:r>
            <a:r>
              <a:rPr lang="hr-BA" sz="1200" kern="1200" dirty="0" smtClean="0">
                <a:solidFill>
                  <a:schemeClr val="tx1"/>
                </a:solidFill>
                <a:latin typeface="Calibri" pitchFamily="34" charset="0"/>
                <a:ea typeface="+mn-ea"/>
                <a:cs typeface="+mn-cs"/>
              </a:rPr>
              <a:t>Reforma javne uprave – naš program</a:t>
            </a:r>
            <a:r>
              <a:rPr lang="bs-Latn-BA" sz="1200" kern="1200" dirty="0" smtClean="0">
                <a:solidFill>
                  <a:schemeClr val="tx1"/>
                </a:solidFill>
                <a:latin typeface="Calibri" pitchFamily="34" charset="0"/>
                <a:ea typeface="+mn-ea"/>
                <a:cs typeface="+mn-cs"/>
              </a:rPr>
              <a:t>. Iste godine Studijom izvodljivosti za početak pregovora o Sporazumu o stabilizaciji i pridruživanju preporučeno je formiranje tijela koje će koordinirati reformu javne uprave, a godinu kasnije, 2004. odlukom Vijeća ministara BiH formiran je Ured koordinatora. Četiri vlade su 2006. usvojile temeljne strateške dokumente - Strategiju reforme javne uprave i Akcioni plan 1, a 2007. premijeri su potpisali Zajedničku platformu o principima i načinu implementacije tog plana. Ovim dokumentima uspostavljen je pravni okvir za reformu. Potpisivanjem Memoranduma o razumijevanju o uspostavi Fonda  za reformu javne uprave koji su 2007. potpisali donatori i vlade u BiH  formiran je Fond i stvorena osnova za finansiranje reformskog procesa. Usvajanjem niza dokumenata 2008. godine, Fond za reformu javne uprave je postao operativan. </a:t>
            </a:r>
          </a:p>
          <a:p>
            <a:r>
              <a:rPr lang="bs-Latn-BA" sz="1200" kern="1200" dirty="0" smtClean="0">
                <a:solidFill>
                  <a:schemeClr val="tx1"/>
                </a:solidFill>
                <a:latin typeface="Calibri" pitchFamily="34" charset="0"/>
                <a:ea typeface="+mn-ea"/>
                <a:cs typeface="+mn-cs"/>
              </a:rPr>
              <a:t> </a:t>
            </a:r>
          </a:p>
          <a:p>
            <a:endParaRPr lang="bs-Latn-BA" dirty="0"/>
          </a:p>
        </p:txBody>
      </p:sp>
      <p:sp>
        <p:nvSpPr>
          <p:cNvPr id="4" name="Slide Number Placeholder 3"/>
          <p:cNvSpPr>
            <a:spLocks noGrp="1"/>
          </p:cNvSpPr>
          <p:nvPr>
            <p:ph type="sldNum" sz="quarter" idx="10"/>
          </p:nvPr>
        </p:nvSpPr>
        <p:spPr/>
        <p:txBody>
          <a:bodyPr/>
          <a:lstStyle/>
          <a:p>
            <a:pPr>
              <a:defRPr/>
            </a:pPr>
            <a:fld id="{A39A07CF-6FE3-4CE3-88F5-0558C7386583}"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bs-Latn-BA" sz="1200" kern="1200" dirty="0" smtClean="0">
                <a:solidFill>
                  <a:schemeClr val="tx1"/>
                </a:solidFill>
                <a:latin typeface="Calibri" pitchFamily="34" charset="0"/>
                <a:ea typeface="+mn-ea"/>
                <a:cs typeface="+mn-cs"/>
              </a:rPr>
              <a:t>Naš cilj je sinhronizirana i dobro koordinirana reforma koja će osigurati ravnomjeran razvoj uprave na sva četiri nivoa. Predviđeno je da se Strategija Rju implementira kroz dva akcioniona plana - AP1 i AP2. Akcioni plan 1 je plan horizontalnih reformi u šest oblasti i njegova je provedba u toku. Akcioni plan 2 je plan vertikalnih, sektorskih reformi i u potpunosti je povezan sa procesom evropskih integracija. PARCO intenzivno radi na pripremi ovog dokumenta, uz tehničku pomoć Delegacije Evropske unije. </a:t>
            </a:r>
          </a:p>
          <a:p>
            <a:pPr eaLnBrk="1" hangingPunct="1"/>
            <a:endParaRPr lang="bs-Latn-BA"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s-Latn-BA" sz="1200" kern="1200" dirty="0" smtClean="0">
                <a:solidFill>
                  <a:schemeClr val="tx1"/>
                </a:solidFill>
                <a:latin typeface="Calibri" pitchFamily="34" charset="0"/>
                <a:ea typeface="+mn-ea"/>
                <a:cs typeface="+mn-cs"/>
              </a:rPr>
              <a:t>Političku odgovornost za cjelokupan proces snose premijeri četiri vlade, koji putem Koordinacionog odbora za ekonomski razvoj i evropske integracije vrše ukupni nadzor i političko uslađivanje procesa. PARCO je, zajedno sa entitetskim koordinatorima zadužen za operativnu koordinaciju reforme, a obavezu implementacije Strategije imaju svi organi uprave. U nadzor i implementaciju uključeni su predstavnici institucija četiri nivoa vlasti, koji sudjeluju u radu nadzornih i implementacionih timova.  Odluke o finansiranju projekata donosi Upravni odbor Fonda za reformu javne uprave, kojim zajedno upravljaju domaći i inostrani partneri. </a:t>
            </a:r>
          </a:p>
          <a:p>
            <a:r>
              <a:rPr lang="bs-Latn-BA" sz="1200" kern="1200" dirty="0" smtClean="0">
                <a:solidFill>
                  <a:schemeClr val="tx1"/>
                </a:solidFill>
                <a:latin typeface="Calibri" pitchFamily="34" charset="0"/>
                <a:ea typeface="+mn-ea"/>
                <a:cs typeface="+mn-cs"/>
              </a:rPr>
              <a:t> </a:t>
            </a:r>
          </a:p>
          <a:p>
            <a:endParaRPr lang="bs-Latn-BA" dirty="0"/>
          </a:p>
        </p:txBody>
      </p:sp>
      <p:sp>
        <p:nvSpPr>
          <p:cNvPr id="4" name="Slide Number Placeholder 3"/>
          <p:cNvSpPr>
            <a:spLocks noGrp="1"/>
          </p:cNvSpPr>
          <p:nvPr>
            <p:ph type="sldNum" sz="quarter" idx="10"/>
          </p:nvPr>
        </p:nvSpPr>
        <p:spPr/>
        <p:txBody>
          <a:bodyPr/>
          <a:lstStyle/>
          <a:p>
            <a:pPr>
              <a:defRPr/>
            </a:pPr>
            <a:fld id="{A39A07CF-6FE3-4CE3-88F5-0558C7386583}"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s-Latn-BA" sz="1200" kern="1200" dirty="0" smtClean="0">
                <a:solidFill>
                  <a:schemeClr val="tx1"/>
                </a:solidFill>
                <a:latin typeface="Calibri" pitchFamily="34" charset="0"/>
                <a:ea typeface="+mn-ea"/>
                <a:cs typeface="+mn-cs"/>
              </a:rPr>
              <a:t>Na ovom slajdu prikazana je struktura Upravnog odbora Fonda za RJU. Upravni odbor odlučuje o finansiranju i implementacije projekata, a njegovi članovi su predstavnici donatora, Ureda koordinatora, entitetskih i Vlade Brčko distrikta, te Ministarstva finansija i trezora BiH. </a:t>
            </a:r>
          </a:p>
          <a:p>
            <a:endParaRPr lang="bs-Latn-BA" dirty="0"/>
          </a:p>
        </p:txBody>
      </p:sp>
      <p:sp>
        <p:nvSpPr>
          <p:cNvPr id="4" name="Slide Number Placeholder 3"/>
          <p:cNvSpPr>
            <a:spLocks noGrp="1"/>
          </p:cNvSpPr>
          <p:nvPr>
            <p:ph type="sldNum" sz="quarter" idx="10"/>
          </p:nvPr>
        </p:nvSpPr>
        <p:spPr/>
        <p:txBody>
          <a:bodyPr/>
          <a:lstStyle/>
          <a:p>
            <a:pPr>
              <a:defRPr/>
            </a:pPr>
            <a:fld id="{A39A07CF-6FE3-4CE3-88F5-0558C7386583}"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bs-Latn-BA" sz="1200" kern="1200" dirty="0" smtClean="0">
                <a:solidFill>
                  <a:schemeClr val="tx1"/>
                </a:solidFill>
                <a:latin typeface="Calibri" pitchFamily="34" charset="0"/>
                <a:ea typeface="+mn-ea"/>
                <a:cs typeface="+mn-cs"/>
              </a:rPr>
              <a:t>Švedska SIDA, britanski DfiD i Ambasada Kraljevine Holandije osigurali su 10,7 miliona maraka u Fond za reformu javne uprave. Nenovčanu pomoć Fondu pruža i Evropska unija, koja je finansirala projekte tehničke pomoći Uredu koordinatora vrijedne oko šest miliona maraka. Ako se uzme u obzir da je iz budžeta BiH za finansiranje rada Ureda koordinatora u periodu 2007-2010. izdvojeno oko šest miliona maraka, onda vidimo da je u reformu do sada utrošeno ili će biti utrošeno kroz rezervisana sredstva oko 23 miliona maraka. Na grafikonu možete vidjeti pojedinačne udjele donatora. </a:t>
            </a:r>
          </a:p>
          <a:p>
            <a:pPr eaLnBrk="1" hangingPunct="1"/>
            <a:endParaRPr lang="sr-Latn-C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s-Latn-BA" sz="1200" kern="1200" dirty="0" smtClean="0">
                <a:solidFill>
                  <a:schemeClr val="tx1"/>
                </a:solidFill>
                <a:latin typeface="Calibri" pitchFamily="34" charset="0"/>
                <a:ea typeface="+mn-ea"/>
                <a:cs typeface="+mn-cs"/>
              </a:rPr>
              <a:t>Ukupna implementacija Akcionog plana 1 od početka provedba do kraja juna 2010. je 44 odsto. Na grafikonu su prikazani dostignuti rezultati po reformskim oblastima i za svaki nivo vlasti. Kao što možete vidjeti najveći rezultat ostvaren je u oblasti Institucionalne komunikacije – 58 odsto, a naveći procenat u ispunjavanju mjera dostigli su Republika Srpska i Brčko distrikt – po 48 odsto. Rezultati pokazju da se reforma odvija ravnomjerno na sva četiri upravna nivoa, zahvaljujući zajedničkim aktivnostima. Razlike se osjete u nekim oblastima, zbog kašnjenja u donošenju zakonskih i podzakonskih akata, kao i zbog nedovoljne koordinacije.  </a:t>
            </a:r>
          </a:p>
          <a:p>
            <a:endParaRPr lang="bs-Latn-BA" dirty="0"/>
          </a:p>
        </p:txBody>
      </p:sp>
      <p:sp>
        <p:nvSpPr>
          <p:cNvPr id="4" name="Slide Number Placeholder 3"/>
          <p:cNvSpPr>
            <a:spLocks noGrp="1"/>
          </p:cNvSpPr>
          <p:nvPr>
            <p:ph type="sldNum" sz="quarter" idx="10"/>
          </p:nvPr>
        </p:nvSpPr>
        <p:spPr/>
        <p:txBody>
          <a:bodyPr/>
          <a:lstStyle/>
          <a:p>
            <a:pPr>
              <a:defRPr/>
            </a:pPr>
            <a:fld id="{A39A07CF-6FE3-4CE3-88F5-0558C7386583}"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s-Latn-BA" sz="1200" kern="1200" dirty="0" smtClean="0">
                <a:solidFill>
                  <a:schemeClr val="tx1"/>
                </a:solidFill>
                <a:latin typeface="Calibri" pitchFamily="34" charset="0"/>
                <a:ea typeface="+mn-ea"/>
                <a:cs typeface="+mn-cs"/>
              </a:rPr>
              <a:t>Mjere i aktivnosti iz Akcionog plana 1 se značajnim dijelom implementiraju kroz projekte Fonda za reformu javne uprave. Upravni odbor Fonda odobrio je do sada 14 projekata, vrijednih 10,7 miliona maraka, od čega je 13 zajedničkih projekata, koji se provode na sva četiri nivoa. Fond je praktično ispražnjen, a Ured koordinatora radi na privlačenju novih donatora. Očekujemo da ćemo implementacijom ovih 14 projekata povećati ispunjenje mjera iz Akcionog plana 1 za 15-20 odsto. Ured trenutno priprema 19 novih projekata, vrijednih 14 miliona maraka. </a:t>
            </a:r>
          </a:p>
          <a:p>
            <a:endParaRPr lang="bs-Latn-BA" dirty="0"/>
          </a:p>
        </p:txBody>
      </p:sp>
      <p:sp>
        <p:nvSpPr>
          <p:cNvPr id="4" name="Slide Number Placeholder 3"/>
          <p:cNvSpPr>
            <a:spLocks noGrp="1"/>
          </p:cNvSpPr>
          <p:nvPr>
            <p:ph type="sldNum" sz="quarter" idx="10"/>
          </p:nvPr>
        </p:nvSpPr>
        <p:spPr/>
        <p:txBody>
          <a:bodyPr/>
          <a:lstStyle/>
          <a:p>
            <a:pPr>
              <a:defRPr/>
            </a:pPr>
            <a:fld id="{A39A07CF-6FE3-4CE3-88F5-0558C7386583}"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logo1.png"/>
          <p:cNvPicPr>
            <a:picLocks noChangeAspect="1"/>
          </p:cNvPicPr>
          <p:nvPr userDrawn="1"/>
        </p:nvPicPr>
        <p:blipFill>
          <a:blip r:embed="rId2"/>
          <a:srcRect/>
          <a:stretch>
            <a:fillRect/>
          </a:stretch>
        </p:blipFill>
        <p:spPr bwMode="auto">
          <a:xfrm>
            <a:off x="228600" y="381000"/>
            <a:ext cx="2981325" cy="1143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s-Latn-B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s-Latn-BA"/>
          </a:p>
        </p:txBody>
      </p:sp>
      <p:sp>
        <p:nvSpPr>
          <p:cNvPr id="5" name="Date Placeholder 3"/>
          <p:cNvSpPr>
            <a:spLocks noGrp="1"/>
          </p:cNvSpPr>
          <p:nvPr>
            <p:ph type="dt" sz="half" idx="10"/>
          </p:nvPr>
        </p:nvSpPr>
        <p:spPr/>
        <p:txBody>
          <a:bodyPr/>
          <a:lstStyle>
            <a:lvl1pPr>
              <a:defRPr/>
            </a:lvl1pPr>
          </a:lstStyle>
          <a:p>
            <a:pPr>
              <a:defRPr/>
            </a:pPr>
            <a:fld id="{09999A9A-EF24-4922-8ADD-CD7A238DDE26}" type="datetimeFigureOut">
              <a:rPr lang="en-US"/>
              <a:pPr>
                <a:defRPr/>
              </a:pPr>
              <a:t>10/28/2010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DAB674-0E32-45F2-9DF4-67CCD74A8E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logo2.png"/>
          <p:cNvPicPr>
            <a:picLocks noChangeAspect="1"/>
          </p:cNvPicPr>
          <p:nvPr userDrawn="1"/>
        </p:nvPicPr>
        <p:blipFill>
          <a:blip r:embed="rId2"/>
          <a:srcRect/>
          <a:stretch>
            <a:fillRect/>
          </a:stretch>
        </p:blipFill>
        <p:spPr bwMode="auto">
          <a:xfrm>
            <a:off x="381000" y="533400"/>
            <a:ext cx="857250" cy="6477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bs-Latn-B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5" name="Date Placeholder 3"/>
          <p:cNvSpPr>
            <a:spLocks noGrp="1"/>
          </p:cNvSpPr>
          <p:nvPr>
            <p:ph type="dt" sz="half" idx="10"/>
          </p:nvPr>
        </p:nvSpPr>
        <p:spPr/>
        <p:txBody>
          <a:bodyPr/>
          <a:lstStyle>
            <a:lvl1pPr>
              <a:defRPr/>
            </a:lvl1pPr>
          </a:lstStyle>
          <a:p>
            <a:pPr>
              <a:defRPr/>
            </a:pPr>
            <a:fld id="{22CA994B-C202-4DF3-970E-F803D0C73547}" type="datetimeFigureOut">
              <a:rPr lang="en-US"/>
              <a:pPr>
                <a:defRPr/>
              </a:pPr>
              <a:t>10/28/2010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7D58F6-D5EC-46CC-B7CA-13A861943A2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s-Latn-B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Date Placeholder 3"/>
          <p:cNvSpPr>
            <a:spLocks noGrp="1"/>
          </p:cNvSpPr>
          <p:nvPr>
            <p:ph type="dt" sz="half" idx="10"/>
          </p:nvPr>
        </p:nvSpPr>
        <p:spPr/>
        <p:txBody>
          <a:bodyPr/>
          <a:lstStyle>
            <a:lvl1pPr>
              <a:defRPr/>
            </a:lvl1pPr>
          </a:lstStyle>
          <a:p>
            <a:pPr>
              <a:defRPr/>
            </a:pPr>
            <a:fld id="{94A4AC16-09C9-4D9F-AEB6-F6E23B523540}" type="datetimeFigureOut">
              <a:rPr lang="en-US"/>
              <a:pPr>
                <a:defRPr/>
              </a:pPr>
              <a:t>10/28/2010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221F06-A811-4DEE-888A-60D61837242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4" name="Picture 6" descr="logo1.png"/>
          <p:cNvPicPr>
            <a:picLocks noChangeAspect="1"/>
          </p:cNvPicPr>
          <p:nvPr userDrawn="1"/>
        </p:nvPicPr>
        <p:blipFill>
          <a:blip r:embed="rId2"/>
          <a:srcRect/>
          <a:stretch>
            <a:fillRect/>
          </a:stretch>
        </p:blipFill>
        <p:spPr bwMode="auto">
          <a:xfrm>
            <a:off x="533400" y="609600"/>
            <a:ext cx="2981325" cy="1143000"/>
          </a:xfrm>
          <a:prstGeom prst="rect">
            <a:avLst/>
          </a:prstGeom>
          <a:noFill/>
          <a:ln w="9525">
            <a:noFill/>
            <a:miter lim="800000"/>
            <a:headEnd/>
            <a:tailEnd/>
          </a:ln>
        </p:spPr>
      </p:pic>
      <p:sp>
        <p:nvSpPr>
          <p:cNvPr id="2" name="Title 1"/>
          <p:cNvSpPr>
            <a:spLocks noGrp="1"/>
          </p:cNvSpPr>
          <p:nvPr>
            <p:ph type="title"/>
          </p:nvPr>
        </p:nvSpPr>
        <p:spPr>
          <a:xfrm>
            <a:off x="2706687" y="2438400"/>
            <a:ext cx="5675313" cy="838200"/>
          </a:xfrm>
        </p:spPr>
        <p:txBody>
          <a:bodyPr anchor="t"/>
          <a:lstStyle>
            <a:lvl1pPr algn="l">
              <a:defRPr sz="4000" b="1" cap="all"/>
            </a:lvl1pPr>
          </a:lstStyle>
          <a:p>
            <a:r>
              <a:rPr lang="en-US" dirty="0" err="1" smtClean="0"/>
              <a:t>Click to edit Master title style</a:t>
            </a:r>
            <a:endParaRPr lang="en-US" dirty="0"/>
          </a:p>
        </p:txBody>
      </p:sp>
      <p:sp>
        <p:nvSpPr>
          <p:cNvPr id="11" name="Content Placeholder 10"/>
          <p:cNvSpPr>
            <a:spLocks noGrp="1"/>
          </p:cNvSpPr>
          <p:nvPr>
            <p:ph sz="quarter" idx="13"/>
          </p:nvPr>
        </p:nvSpPr>
        <p:spPr>
          <a:xfrm>
            <a:off x="2667000" y="3505200"/>
            <a:ext cx="5029200" cy="1676400"/>
          </a:xfrm>
        </p:spPr>
        <p:txBody>
          <a:bodyPr/>
          <a:lstStyle>
            <a:lvl1pPr>
              <a:buNone/>
              <a:defRPr sz="3200"/>
            </a:lvl1pPr>
          </a:lstStyle>
          <a:p>
            <a:pPr lvl="0"/>
            <a:r>
              <a:rPr lang="en-US" dirty="0" err="1" smtClean="0"/>
              <a:t>Click to edit Master text styles</a:t>
            </a:r>
          </a:p>
          <a:p>
            <a:pPr lvl="1"/>
            <a:r>
              <a:rPr lang="en-US" dirty="0" err="1" smtClean="0"/>
              <a:t>Second level</a:t>
            </a:r>
          </a:p>
          <a:p>
            <a:pPr lvl="2"/>
            <a:r>
              <a:rPr lang="en-US" dirty="0" err="1" smtClean="0"/>
              <a:t>Third level</a:t>
            </a:r>
          </a:p>
          <a:p>
            <a:pPr lvl="3"/>
            <a:r>
              <a:rPr lang="en-US" dirty="0" err="1" smtClean="0"/>
              <a:t>Fourth level</a:t>
            </a:r>
          </a:p>
          <a:p>
            <a:pPr lvl="4"/>
            <a:r>
              <a:rPr lang="en-US" dirty="0" err="1"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49FA02FB-F8E1-4036-A94A-E97046198EB3}" type="datetimeFigureOut">
              <a:rPr lang="en-US"/>
              <a:pPr>
                <a:defRPr/>
              </a:pPr>
              <a:t>10/28/2010</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C27A966E-00A1-485A-A34E-3B166046E494}"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6" descr="logo1.png"/>
          <p:cNvPicPr>
            <a:picLocks noChangeAspect="1"/>
          </p:cNvPicPr>
          <p:nvPr userDrawn="1"/>
        </p:nvPicPr>
        <p:blipFill>
          <a:blip r:embed="rId2"/>
          <a:srcRect/>
          <a:stretch>
            <a:fillRect/>
          </a:stretch>
        </p:blipFill>
        <p:spPr bwMode="auto">
          <a:xfrm>
            <a:off x="752475" y="3200400"/>
            <a:ext cx="2981325" cy="1143000"/>
          </a:xfrm>
          <a:prstGeom prst="rect">
            <a:avLst/>
          </a:prstGeom>
          <a:noFill/>
          <a:ln w="9525">
            <a:noFill/>
            <a:miter lim="800000"/>
            <a:headEnd/>
            <a:tailEnd/>
          </a:ln>
        </p:spPr>
      </p:pic>
      <p:sp>
        <p:nvSpPr>
          <p:cNvPr id="2" name="Title 1"/>
          <p:cNvSpPr>
            <a:spLocks noGrp="1"/>
          </p:cNvSpPr>
          <p:nvPr>
            <p:ph type="title"/>
          </p:nvPr>
        </p:nvSpPr>
        <p:spPr>
          <a:xfrm>
            <a:off x="1295401" y="4406900"/>
            <a:ext cx="7199312" cy="1362075"/>
          </a:xfrm>
        </p:spPr>
        <p:txBody>
          <a:bodyPr anchor="t"/>
          <a:lstStyle>
            <a:lvl1pPr algn="l">
              <a:defRPr sz="4000" b="1" cap="all"/>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2D661DDE-27F3-4557-BE1B-40CCF175145D}" type="datetimeFigureOut">
              <a:rPr lang="en-US"/>
              <a:pPr>
                <a:defRPr/>
              </a:pPr>
              <a:t>10/28/2010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743DD7-B1AD-4B80-A898-2A1F96A70853}"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logo2.png"/>
          <p:cNvPicPr>
            <a:picLocks noChangeAspect="1"/>
          </p:cNvPicPr>
          <p:nvPr userDrawn="1"/>
        </p:nvPicPr>
        <p:blipFill>
          <a:blip r:embed="rId2"/>
          <a:srcRect/>
          <a:stretch>
            <a:fillRect/>
          </a:stretch>
        </p:blipFill>
        <p:spPr bwMode="auto">
          <a:xfrm>
            <a:off x="381000" y="533400"/>
            <a:ext cx="857250" cy="6477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bs-Latn-B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5" name="Date Placeholder 3"/>
          <p:cNvSpPr>
            <a:spLocks noGrp="1"/>
          </p:cNvSpPr>
          <p:nvPr>
            <p:ph type="dt" sz="half" idx="10"/>
          </p:nvPr>
        </p:nvSpPr>
        <p:spPr/>
        <p:txBody>
          <a:bodyPr/>
          <a:lstStyle>
            <a:lvl1pPr>
              <a:defRPr/>
            </a:lvl1pPr>
          </a:lstStyle>
          <a:p>
            <a:pPr>
              <a:defRPr/>
            </a:pPr>
            <a:fld id="{C202AD2A-8A41-43AB-8D8D-86581B75A5E9}" type="datetimeFigureOut">
              <a:rPr lang="en-US"/>
              <a:pPr>
                <a:defRPr/>
              </a:pPr>
              <a:t>10/28/2010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BF47B7-EC40-48B5-B00B-C90C243BC87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s-Latn-B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6C8947-585A-4567-9625-F66CCD6B395B}" type="datetimeFigureOut">
              <a:rPr lang="en-US"/>
              <a:pPr>
                <a:defRPr/>
              </a:pPr>
              <a:t>10/28/2010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14F4A6-4613-40A5-9B69-29A6B58A547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logo2.png"/>
          <p:cNvPicPr>
            <a:picLocks noChangeAspect="1"/>
          </p:cNvPicPr>
          <p:nvPr userDrawn="1"/>
        </p:nvPicPr>
        <p:blipFill>
          <a:blip r:embed="rId2"/>
          <a:srcRect/>
          <a:stretch>
            <a:fillRect/>
          </a:stretch>
        </p:blipFill>
        <p:spPr bwMode="auto">
          <a:xfrm>
            <a:off x="381000" y="533400"/>
            <a:ext cx="857250" cy="6477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bs-Latn-B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6" name="Date Placeholder 4"/>
          <p:cNvSpPr>
            <a:spLocks noGrp="1"/>
          </p:cNvSpPr>
          <p:nvPr>
            <p:ph type="dt" sz="half" idx="10"/>
          </p:nvPr>
        </p:nvSpPr>
        <p:spPr/>
        <p:txBody>
          <a:bodyPr/>
          <a:lstStyle>
            <a:lvl1pPr>
              <a:defRPr/>
            </a:lvl1pPr>
          </a:lstStyle>
          <a:p>
            <a:pPr>
              <a:defRPr/>
            </a:pPr>
            <a:fld id="{314510AF-8749-44BF-BDE1-03212F091747}" type="datetimeFigureOut">
              <a:rPr lang="en-US"/>
              <a:pPr>
                <a:defRPr/>
              </a:pPr>
              <a:t>10/28/2010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08C91AB-3B42-4408-9B02-F179C0248D3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s-Latn-B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7" name="Date Placeholder 3"/>
          <p:cNvSpPr>
            <a:spLocks noGrp="1"/>
          </p:cNvSpPr>
          <p:nvPr>
            <p:ph type="dt" sz="half" idx="10"/>
          </p:nvPr>
        </p:nvSpPr>
        <p:spPr/>
        <p:txBody>
          <a:bodyPr/>
          <a:lstStyle>
            <a:lvl1pPr>
              <a:defRPr/>
            </a:lvl1pPr>
          </a:lstStyle>
          <a:p>
            <a:pPr>
              <a:defRPr/>
            </a:pPr>
            <a:fld id="{BFDCE339-F4FC-4B04-A0BB-ACF41B361A3C}" type="datetimeFigureOut">
              <a:rPr lang="en-US"/>
              <a:pPr>
                <a:defRPr/>
              </a:pPr>
              <a:t>10/28/2010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A74F775-E23C-4A3D-A5E7-E1DCDF93340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logo2.png"/>
          <p:cNvPicPr>
            <a:picLocks noChangeAspect="1"/>
          </p:cNvPicPr>
          <p:nvPr userDrawn="1"/>
        </p:nvPicPr>
        <p:blipFill>
          <a:blip r:embed="rId2"/>
          <a:srcRect/>
          <a:stretch>
            <a:fillRect/>
          </a:stretch>
        </p:blipFill>
        <p:spPr bwMode="auto">
          <a:xfrm>
            <a:off x="381000" y="533400"/>
            <a:ext cx="857250" cy="6477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bs-Latn-BA"/>
          </a:p>
        </p:txBody>
      </p:sp>
      <p:sp>
        <p:nvSpPr>
          <p:cNvPr id="4" name="Date Placeholder 2"/>
          <p:cNvSpPr>
            <a:spLocks noGrp="1"/>
          </p:cNvSpPr>
          <p:nvPr>
            <p:ph type="dt" sz="half" idx="10"/>
          </p:nvPr>
        </p:nvSpPr>
        <p:spPr/>
        <p:txBody>
          <a:bodyPr/>
          <a:lstStyle>
            <a:lvl1pPr>
              <a:defRPr/>
            </a:lvl1pPr>
          </a:lstStyle>
          <a:p>
            <a:pPr>
              <a:defRPr/>
            </a:pPr>
            <a:fld id="{81D866CA-21F2-4FC7-99A9-CD00DFE62949}" type="datetimeFigureOut">
              <a:rPr lang="en-US"/>
              <a:pPr>
                <a:defRPr/>
              </a:pPr>
              <a:t>10/28/2010</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A9913ADE-DA48-4A40-8793-014CA76B384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logo1.png"/>
          <p:cNvPicPr>
            <a:picLocks noChangeAspect="1"/>
          </p:cNvPicPr>
          <p:nvPr userDrawn="1"/>
        </p:nvPicPr>
        <p:blipFill>
          <a:blip r:embed="rId2"/>
          <a:srcRect/>
          <a:stretch>
            <a:fillRect/>
          </a:stretch>
        </p:blipFill>
        <p:spPr bwMode="auto">
          <a:xfrm>
            <a:off x="1828800" y="2209800"/>
            <a:ext cx="5167313" cy="19812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488D31F5-FE69-4719-8F18-E1312E5BFF20}" type="datetimeFigureOut">
              <a:rPr lang="en-US"/>
              <a:pPr>
                <a:defRPr/>
              </a:pPr>
              <a:t>10/28/2010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DC45005B-1293-4B66-ACE4-8AE1EF3C28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s-Latn-B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9CA729-82A7-4680-AA99-0D40D770C660}" type="datetimeFigureOut">
              <a:rPr lang="en-US"/>
              <a:pPr>
                <a:defRPr/>
              </a:pPr>
              <a:t>10/28/2010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FC211C-6A4A-4A28-A8D2-919A25AB488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s-Latn-B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s-Latn-B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ADF356-9013-4306-BCEA-1A5D8536D124}" type="datetimeFigureOut">
              <a:rPr lang="en-US"/>
              <a:pPr>
                <a:defRPr/>
              </a:pPr>
              <a:t>10/28/2010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45DCCD-30A7-426D-A799-2CFA6AA82D4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bs-Latn-B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88EDED75-C110-445F-B39F-D13CF3D2CDD9}" type="datetimeFigureOut">
              <a:rPr lang="en-US"/>
              <a:pPr>
                <a:defRPr/>
              </a:pPr>
              <a:t>10/28/2010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5F880256-8817-4790-A7B1-DF0F1AB532D4}" type="slidenum">
              <a:rPr lang="en-US"/>
              <a:pPr>
                <a:defRPr/>
              </a:pPr>
              <a:t>‹#›</a:t>
            </a:fld>
            <a:endParaRPr lang="en-US" dirty="0"/>
          </a:p>
        </p:txBody>
      </p:sp>
      <p:pic>
        <p:nvPicPr>
          <p:cNvPr id="1031" name="Picture 6" descr="BG.png"/>
          <p:cNvPicPr>
            <a:picLocks noChangeAspect="1"/>
          </p:cNvPicPr>
          <p:nvPr/>
        </p:nvPicPr>
        <p:blipFill>
          <a:blip r:embed="rId15"/>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1" r:id="rId3"/>
    <p:sldLayoutId id="2147483684" r:id="rId4"/>
    <p:sldLayoutId id="2147483680" r:id="rId5"/>
    <p:sldLayoutId id="2147483685" r:id="rId6"/>
    <p:sldLayoutId id="2147483686" r:id="rId7"/>
    <p:sldLayoutId id="2147483679" r:id="rId8"/>
    <p:sldLayoutId id="2147483678" r:id="rId9"/>
    <p:sldLayoutId id="2147483687" r:id="rId10"/>
    <p:sldLayoutId id="2147483677" r:id="rId11"/>
    <p:sldLayoutId id="2147483688" r:id="rId12"/>
    <p:sldLayoutId id="2147483689"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Microsoft_Office_Excel_97-2003_Worksheet3.xls"/></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parco.gov.ba/"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00166" y="2571744"/>
            <a:ext cx="6152004" cy="1200329"/>
          </a:xfrm>
          <a:prstGeom prst="rect">
            <a:avLst/>
          </a:prstGeom>
          <a:noFill/>
        </p:spPr>
        <p:txBody>
          <a:bodyPr wrap="none">
            <a:spAutoFit/>
          </a:bodyPr>
          <a:lstStyle/>
          <a:p>
            <a:pPr algn="ctr">
              <a:defRPr/>
            </a:pPr>
            <a:r>
              <a:rPr lang="bs-Latn-BA"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Reforma javne uprave</a:t>
            </a:r>
          </a:p>
          <a:p>
            <a:pPr algn="ctr">
              <a:defRPr/>
            </a:pPr>
            <a:r>
              <a:rPr lang="bs-Latn-BA"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 Bosni i hercegovini</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p:cNvSpPr/>
          <p:nvPr/>
        </p:nvSpPr>
        <p:spPr>
          <a:xfrm>
            <a:off x="4643438" y="6143644"/>
            <a:ext cx="4242060" cy="400110"/>
          </a:xfrm>
          <a:prstGeom prst="rect">
            <a:avLst/>
          </a:prstGeom>
          <a:noFill/>
        </p:spPr>
        <p:txBody>
          <a:bodyPr wrap="none">
            <a:spAutoFit/>
          </a:bodyPr>
          <a:lstStyle/>
          <a:p>
            <a:pPr algn="ctr">
              <a:defRPr/>
            </a:pPr>
            <a:r>
              <a:rPr lang="bs-Latn-BA"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Sarajevo, </a:t>
            </a:r>
            <a:r>
              <a:rPr lang="bs-Latn-B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29. oktobar </a:t>
            </a:r>
            <a:r>
              <a:rPr lang="bs-Latn-BA"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2010.</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1" name="Chart 2"/>
          <p:cNvGraphicFramePr>
            <a:graphicFrameLocks/>
          </p:cNvGraphicFramePr>
          <p:nvPr/>
        </p:nvGraphicFramePr>
        <p:xfrm>
          <a:off x="1806575" y="2020888"/>
          <a:ext cx="5268913" cy="3594100"/>
        </p:xfrm>
        <a:graphic>
          <a:graphicData uri="http://schemas.openxmlformats.org/presentationml/2006/ole">
            <p:oleObj spid="_x0000_s30721" r:id="rId4" imgW="5273497" imgH="3590855" progId="Excel.Sheet.8">
              <p:embed/>
            </p:oleObj>
          </a:graphicData>
        </a:graphic>
      </p:graphicFrame>
      <p:sp>
        <p:nvSpPr>
          <p:cNvPr id="5" name="Text Placeholder 6"/>
          <p:cNvSpPr txBox="1">
            <a:spLocks/>
          </p:cNvSpPr>
          <p:nvPr/>
        </p:nvSpPr>
        <p:spPr>
          <a:xfrm>
            <a:off x="7072313" y="2571750"/>
            <a:ext cx="1857375" cy="1714500"/>
          </a:xfrm>
          <a:prstGeom prst="rect">
            <a:avLst/>
          </a:prstGeom>
        </p:spPr>
        <p:txBody>
          <a:bodyPr>
            <a:normAutofit fontScale="92500" lnSpcReduction="20000"/>
          </a:bodyPr>
          <a:lstStyle/>
          <a:p>
            <a:pPr fontAlgn="auto">
              <a:lnSpc>
                <a:spcPct val="80000"/>
              </a:lnSpc>
              <a:spcBef>
                <a:spcPct val="5000"/>
              </a:spcBef>
              <a:spcAft>
                <a:spcPts val="0"/>
              </a:spcAft>
              <a:buFont typeface="Arial" charset="0"/>
              <a:buNone/>
              <a:defRPr/>
            </a:pPr>
            <a:r>
              <a:rPr lang="hr-HR" sz="1600" b="1" u="sng" dirty="0">
                <a:latin typeface="+mn-lt"/>
              </a:rPr>
              <a:t>Institucionalna komunikacija</a:t>
            </a:r>
          </a:p>
          <a:p>
            <a:pPr fontAlgn="auto">
              <a:lnSpc>
                <a:spcPct val="80000"/>
              </a:lnSpc>
              <a:spcBef>
                <a:spcPct val="5000"/>
              </a:spcBef>
              <a:spcAft>
                <a:spcPts val="0"/>
              </a:spcAft>
              <a:buFont typeface="Arial" charset="0"/>
              <a:buNone/>
              <a:defRPr/>
            </a:pPr>
            <a:endParaRPr lang="hr-HR" sz="1600" b="1" u="sng" dirty="0">
              <a:latin typeface="+mn-lt"/>
            </a:endParaRPr>
          </a:p>
          <a:p>
            <a:pPr marL="174625" indent="-174625" fontAlgn="auto">
              <a:lnSpc>
                <a:spcPct val="80000"/>
              </a:lnSpc>
              <a:spcBef>
                <a:spcPct val="5000"/>
              </a:spcBef>
              <a:spcAft>
                <a:spcPts val="0"/>
              </a:spcAft>
              <a:buFont typeface="Calibri" pitchFamily="34" charset="0"/>
              <a:buChar char="*"/>
              <a:defRPr/>
            </a:pPr>
            <a:r>
              <a:rPr lang="hr-HR" sz="1300" dirty="0">
                <a:latin typeface="+mn-lt"/>
              </a:rPr>
              <a:t>Info police</a:t>
            </a:r>
          </a:p>
          <a:p>
            <a:pPr marL="174625" indent="-174625" fontAlgn="auto">
              <a:lnSpc>
                <a:spcPct val="80000"/>
              </a:lnSpc>
              <a:spcBef>
                <a:spcPct val="5000"/>
              </a:spcBef>
              <a:spcAft>
                <a:spcPts val="0"/>
              </a:spcAft>
              <a:buFont typeface="Calibri" pitchFamily="34" charset="0"/>
              <a:buChar char="*"/>
              <a:defRPr/>
            </a:pPr>
            <a:r>
              <a:rPr lang="hr-HR" sz="1300" dirty="0">
                <a:latin typeface="+mn-lt"/>
              </a:rPr>
              <a:t>Obuka PR službenika</a:t>
            </a:r>
          </a:p>
          <a:p>
            <a:pPr marL="174625" indent="-174625" fontAlgn="auto">
              <a:lnSpc>
                <a:spcPct val="80000"/>
              </a:lnSpc>
              <a:spcBef>
                <a:spcPct val="5000"/>
              </a:spcBef>
              <a:spcAft>
                <a:spcPts val="0"/>
              </a:spcAft>
              <a:buFont typeface="Calibri" pitchFamily="34" charset="0"/>
              <a:buChar char="*"/>
              <a:defRPr/>
            </a:pPr>
            <a:r>
              <a:rPr lang="hr-HR" sz="1300" dirty="0">
                <a:latin typeface="+mn-lt"/>
              </a:rPr>
              <a:t>Strateška kominikacija</a:t>
            </a:r>
          </a:p>
          <a:p>
            <a:pPr marL="174625" indent="-174625" fontAlgn="auto">
              <a:lnSpc>
                <a:spcPct val="80000"/>
              </a:lnSpc>
              <a:spcBef>
                <a:spcPct val="5000"/>
              </a:spcBef>
              <a:spcAft>
                <a:spcPts val="0"/>
              </a:spcAft>
              <a:buFont typeface="Calibri" pitchFamily="34" charset="0"/>
              <a:buChar char="*"/>
              <a:defRPr/>
            </a:pPr>
            <a:r>
              <a:rPr lang="en-US" sz="1300" dirty="0" err="1">
                <a:latin typeface="+mn-lt"/>
              </a:rPr>
              <a:t>Publikovanje</a:t>
            </a:r>
            <a:r>
              <a:rPr lang="en-US" sz="1300" dirty="0">
                <a:latin typeface="+mn-lt"/>
              </a:rPr>
              <a:t> </a:t>
            </a:r>
            <a:r>
              <a:rPr lang="en-US" sz="1300" dirty="0" err="1">
                <a:latin typeface="+mn-lt"/>
              </a:rPr>
              <a:t>informativnog</a:t>
            </a:r>
            <a:r>
              <a:rPr lang="en-US" sz="1300" dirty="0">
                <a:latin typeface="+mn-lt"/>
              </a:rPr>
              <a:t> </a:t>
            </a:r>
            <a:r>
              <a:rPr lang="en-US" sz="1300" dirty="0" err="1">
                <a:latin typeface="+mn-lt"/>
              </a:rPr>
              <a:t>materijala</a:t>
            </a:r>
            <a:r>
              <a:rPr lang="en-US" sz="1300" dirty="0">
                <a:latin typeface="+mn-lt"/>
              </a:rPr>
              <a:t> </a:t>
            </a:r>
            <a:r>
              <a:rPr lang="en-US" sz="1300" dirty="0" err="1">
                <a:latin typeface="+mn-lt"/>
              </a:rPr>
              <a:t>Vijeća</a:t>
            </a:r>
            <a:r>
              <a:rPr lang="en-US" sz="1300" dirty="0">
                <a:latin typeface="+mn-lt"/>
              </a:rPr>
              <a:t> </a:t>
            </a:r>
            <a:r>
              <a:rPr lang="en-US" sz="1300" dirty="0" err="1">
                <a:latin typeface="+mn-lt"/>
              </a:rPr>
              <a:t>ministara</a:t>
            </a:r>
            <a:r>
              <a:rPr lang="en-US" sz="1300" dirty="0">
                <a:latin typeface="+mn-lt"/>
              </a:rPr>
              <a:t> </a:t>
            </a:r>
            <a:r>
              <a:rPr lang="en-US" sz="1300" dirty="0" err="1">
                <a:latin typeface="+mn-lt"/>
              </a:rPr>
              <a:t>BiH</a:t>
            </a:r>
            <a:r>
              <a:rPr lang="en-US" sz="1300" dirty="0">
                <a:latin typeface="+mn-lt"/>
              </a:rPr>
              <a:t>, </a:t>
            </a:r>
            <a:r>
              <a:rPr lang="en-US" sz="1300" dirty="0" err="1">
                <a:latin typeface="+mn-lt"/>
              </a:rPr>
              <a:t>Vlade</a:t>
            </a:r>
            <a:r>
              <a:rPr lang="en-US" sz="1300" dirty="0">
                <a:latin typeface="+mn-lt"/>
              </a:rPr>
              <a:t> </a:t>
            </a:r>
            <a:r>
              <a:rPr lang="en-US" sz="1300" dirty="0" err="1">
                <a:latin typeface="+mn-lt"/>
              </a:rPr>
              <a:t>FBiH</a:t>
            </a:r>
            <a:r>
              <a:rPr lang="en-US" sz="1300" dirty="0">
                <a:latin typeface="+mn-lt"/>
              </a:rPr>
              <a:t>, </a:t>
            </a:r>
            <a:r>
              <a:rPr lang="en-US" sz="1300" dirty="0" err="1">
                <a:latin typeface="+mn-lt"/>
              </a:rPr>
              <a:t>Vlade</a:t>
            </a:r>
            <a:r>
              <a:rPr lang="en-US" sz="1300" dirty="0">
                <a:latin typeface="+mn-lt"/>
              </a:rPr>
              <a:t> RS </a:t>
            </a:r>
            <a:r>
              <a:rPr lang="en-US" sz="1300" dirty="0" err="1">
                <a:latin typeface="+mn-lt"/>
              </a:rPr>
              <a:t>i</a:t>
            </a:r>
            <a:r>
              <a:rPr lang="en-US" sz="1300" dirty="0">
                <a:latin typeface="+mn-lt"/>
              </a:rPr>
              <a:t> </a:t>
            </a:r>
            <a:r>
              <a:rPr lang="en-US" sz="1300" dirty="0" err="1">
                <a:latin typeface="+mn-lt"/>
              </a:rPr>
              <a:t>Vlade</a:t>
            </a:r>
            <a:r>
              <a:rPr lang="en-US" sz="1300" dirty="0">
                <a:latin typeface="+mn-lt"/>
              </a:rPr>
              <a:t> BD </a:t>
            </a:r>
            <a:r>
              <a:rPr lang="en-US" sz="1300" dirty="0" err="1">
                <a:latin typeface="+mn-lt"/>
              </a:rPr>
              <a:t>BiH</a:t>
            </a:r>
            <a:endParaRPr lang="en-US" sz="1300" dirty="0">
              <a:latin typeface="+mn-lt"/>
            </a:endParaRPr>
          </a:p>
        </p:txBody>
      </p:sp>
      <p:sp>
        <p:nvSpPr>
          <p:cNvPr id="6" name="Title 1"/>
          <p:cNvSpPr>
            <a:spLocks/>
          </p:cNvSpPr>
          <p:nvPr/>
        </p:nvSpPr>
        <p:spPr bwMode="auto">
          <a:xfrm>
            <a:off x="500063" y="1571625"/>
            <a:ext cx="2428875" cy="1447800"/>
          </a:xfrm>
          <a:prstGeom prst="rect">
            <a:avLst/>
          </a:prstGeom>
          <a:noFill/>
          <a:ln w="9525">
            <a:noFill/>
            <a:miter lim="800000"/>
            <a:headEnd/>
            <a:tailEnd/>
          </a:ln>
        </p:spPr>
        <p:txBody>
          <a:bodyPr anchor="b"/>
          <a:lstStyle/>
          <a:p>
            <a:pPr>
              <a:lnSpc>
                <a:spcPct val="70000"/>
              </a:lnSpc>
              <a:spcBef>
                <a:spcPct val="5000"/>
              </a:spcBef>
            </a:pPr>
            <a:r>
              <a:rPr lang="bs-Latn-BA" sz="1600" b="1" u="sng" dirty="0">
                <a:latin typeface="Calibri" pitchFamily="34" charset="0"/>
              </a:rPr>
              <a:t>Izrada</a:t>
            </a:r>
            <a:r>
              <a:rPr lang="en-US" sz="1600" b="1" u="sng" dirty="0">
                <a:latin typeface="Calibri" pitchFamily="34" charset="0"/>
              </a:rPr>
              <a:t> </a:t>
            </a:r>
            <a:r>
              <a:rPr lang="en-US" sz="1600" b="1" u="sng" dirty="0" err="1">
                <a:latin typeface="Calibri" pitchFamily="34" charset="0"/>
              </a:rPr>
              <a:t>politika</a:t>
            </a:r>
            <a:r>
              <a:rPr lang="en-US" sz="1600" b="1" u="sng" dirty="0">
                <a:latin typeface="Calibri" pitchFamily="34" charset="0"/>
              </a:rPr>
              <a:t> </a:t>
            </a:r>
            <a:r>
              <a:rPr lang="en-US" sz="1600" b="1" u="sng" dirty="0" err="1">
                <a:latin typeface="Calibri" pitchFamily="34" charset="0"/>
              </a:rPr>
              <a:t>i</a:t>
            </a:r>
            <a:r>
              <a:rPr lang="en-US" sz="1600" b="1" u="sng" dirty="0">
                <a:latin typeface="Calibri" pitchFamily="34" charset="0"/>
              </a:rPr>
              <a:t> </a:t>
            </a:r>
            <a:r>
              <a:rPr lang="en-US" sz="1600" b="1" u="sng" dirty="0" err="1">
                <a:latin typeface="Calibri" pitchFamily="34" charset="0"/>
              </a:rPr>
              <a:t>koordinacij</a:t>
            </a:r>
            <a:r>
              <a:rPr lang="bs-Latn-BA" sz="1600" b="1" u="sng" dirty="0">
                <a:latin typeface="Calibri" pitchFamily="34" charset="0"/>
              </a:rPr>
              <a:t>ski kapaciteti</a:t>
            </a:r>
            <a:r>
              <a:rPr lang="en-US" sz="1600" b="1" u="sng" dirty="0">
                <a:latin typeface="Calibri" pitchFamily="34" charset="0"/>
              </a:rPr>
              <a:t/>
            </a:r>
            <a:br>
              <a:rPr lang="en-US" sz="1600" b="1" u="sng" dirty="0">
                <a:latin typeface="Calibri" pitchFamily="34" charset="0"/>
              </a:rPr>
            </a:br>
            <a:r>
              <a:rPr lang="en-US" sz="1600" b="1" u="sng" dirty="0">
                <a:latin typeface="Calibri" pitchFamily="34" charset="0"/>
              </a:rPr>
              <a:t/>
            </a:r>
            <a:br>
              <a:rPr lang="en-US" sz="1600" b="1" u="sng" dirty="0">
                <a:latin typeface="Calibri" pitchFamily="34" charset="0"/>
              </a:rPr>
            </a:br>
            <a:r>
              <a:rPr lang="en-US" sz="1200" dirty="0">
                <a:latin typeface="Calibri" pitchFamily="34" charset="0"/>
              </a:rPr>
              <a:t>*  </a:t>
            </a:r>
            <a:r>
              <a:rPr lang="en-US" sz="1200" dirty="0" err="1">
                <a:latin typeface="Calibri" pitchFamily="34" charset="0"/>
              </a:rPr>
              <a:t>Skica</a:t>
            </a:r>
            <a:r>
              <a:rPr lang="en-US" sz="1200" dirty="0">
                <a:latin typeface="Calibri" pitchFamily="34" charset="0"/>
              </a:rPr>
              <a:t> </a:t>
            </a:r>
            <a:r>
              <a:rPr lang="en-US" sz="1200" dirty="0" err="1">
                <a:latin typeface="Calibri" pitchFamily="34" charset="0"/>
              </a:rPr>
              <a:t>razvoja</a:t>
            </a:r>
            <a:r>
              <a:rPr lang="en-US" sz="1200" dirty="0">
                <a:latin typeface="Calibri" pitchFamily="34" charset="0"/>
              </a:rPr>
              <a:t> </a:t>
            </a:r>
            <a:r>
              <a:rPr lang="en-US" sz="1200" dirty="0" err="1">
                <a:latin typeface="Calibri" pitchFamily="34" charset="0"/>
              </a:rPr>
              <a:t>centralnih</a:t>
            </a:r>
            <a:r>
              <a:rPr lang="en-US" sz="1200" dirty="0">
                <a:latin typeface="Calibri" pitchFamily="34" charset="0"/>
              </a:rPr>
              <a:t> </a:t>
            </a:r>
            <a:r>
              <a:rPr lang="en-US" sz="1200" dirty="0" err="1">
                <a:latin typeface="Calibri" pitchFamily="34" charset="0"/>
              </a:rPr>
              <a:t>organa</a:t>
            </a:r>
            <a:r>
              <a:rPr lang="en-US" sz="1200" dirty="0">
                <a:latin typeface="Calibri" pitchFamily="34" charset="0"/>
              </a:rPr>
              <a:t> </a:t>
            </a:r>
            <a:r>
              <a:rPr lang="en-US" sz="1200" dirty="0" err="1">
                <a:latin typeface="Calibri" pitchFamily="34" charset="0"/>
              </a:rPr>
              <a:t>vlada</a:t>
            </a:r>
            <a:r>
              <a:rPr lang="en-US" sz="1200" dirty="0">
                <a:latin typeface="Calibri" pitchFamily="34" charset="0"/>
              </a:rPr>
              <a:t> u </a:t>
            </a:r>
            <a:r>
              <a:rPr lang="en-US" sz="1200" dirty="0" err="1">
                <a:latin typeface="Calibri" pitchFamily="34" charset="0"/>
              </a:rPr>
              <a:t>BiH</a:t>
            </a:r>
            <a:r>
              <a:rPr lang="en-US" sz="1200" dirty="0">
                <a:latin typeface="Calibri" pitchFamily="34" charset="0"/>
              </a:rPr>
              <a:t> – </a:t>
            </a:r>
            <a:r>
              <a:rPr lang="en-US" sz="1200" dirty="0" err="1">
                <a:latin typeface="Calibri" pitchFamily="34" charset="0"/>
              </a:rPr>
              <a:t>implementacija</a:t>
            </a:r>
            <a:r>
              <a:rPr lang="en-US" sz="1200" dirty="0">
                <a:latin typeface="Calibri" pitchFamily="34" charset="0"/>
              </a:rPr>
              <a:t> faze I</a:t>
            </a:r>
            <a:br>
              <a:rPr lang="en-US" sz="1200" dirty="0">
                <a:latin typeface="Calibri" pitchFamily="34" charset="0"/>
              </a:rPr>
            </a:br>
            <a:r>
              <a:rPr lang="en-US" sz="1200" dirty="0">
                <a:latin typeface="Calibri" pitchFamily="34" charset="0"/>
              </a:rPr>
              <a:t>*  </a:t>
            </a:r>
            <a:r>
              <a:rPr lang="pl-PL" sz="1200" dirty="0">
                <a:latin typeface="Calibri" pitchFamily="34" charset="0"/>
              </a:rPr>
              <a:t>Unapređenje pravila i procedura za izradu zakona, drugih propisa i općih akata u BiH</a:t>
            </a:r>
            <a:r>
              <a:rPr lang="en-US" sz="1200" dirty="0">
                <a:latin typeface="Calibri" pitchFamily="34" charset="0"/>
              </a:rPr>
              <a:t/>
            </a:r>
            <a:br>
              <a:rPr lang="en-US" sz="1200" dirty="0">
                <a:latin typeface="Calibri" pitchFamily="34" charset="0"/>
              </a:rPr>
            </a:br>
            <a:r>
              <a:rPr lang="en-US" sz="1200" dirty="0">
                <a:latin typeface="Calibri" pitchFamily="34" charset="0"/>
              </a:rPr>
              <a:t>* </a:t>
            </a:r>
            <a:r>
              <a:rPr lang="en-US" sz="1200" dirty="0" err="1">
                <a:latin typeface="Calibri" pitchFamily="34" charset="0"/>
              </a:rPr>
              <a:t>Transponiranje</a:t>
            </a:r>
            <a:r>
              <a:rPr lang="en-US" sz="1200" dirty="0">
                <a:latin typeface="Calibri" pitchFamily="34" charset="0"/>
              </a:rPr>
              <a:t> EU </a:t>
            </a:r>
            <a:r>
              <a:rPr lang="en-US" sz="1200" dirty="0" err="1">
                <a:latin typeface="Calibri" pitchFamily="34" charset="0"/>
              </a:rPr>
              <a:t>zakonodavstva</a:t>
            </a:r>
            <a:r>
              <a:rPr lang="en-US" sz="1200" dirty="0">
                <a:latin typeface="Calibri" pitchFamily="34" charset="0"/>
              </a:rPr>
              <a:t> u </a:t>
            </a:r>
            <a:r>
              <a:rPr lang="en-US" sz="1200" dirty="0" err="1">
                <a:latin typeface="Calibri" pitchFamily="34" charset="0"/>
              </a:rPr>
              <a:t>pravni</a:t>
            </a:r>
            <a:r>
              <a:rPr lang="en-US" sz="1200" dirty="0">
                <a:latin typeface="Calibri" pitchFamily="34" charset="0"/>
              </a:rPr>
              <a:t> </a:t>
            </a:r>
            <a:r>
              <a:rPr lang="en-US" sz="1200" dirty="0" err="1">
                <a:latin typeface="Calibri" pitchFamily="34" charset="0"/>
              </a:rPr>
              <a:t>sistem</a:t>
            </a:r>
            <a:r>
              <a:rPr lang="en-US" sz="1200" dirty="0">
                <a:latin typeface="Calibri" pitchFamily="34" charset="0"/>
              </a:rPr>
              <a:t> </a:t>
            </a:r>
            <a:r>
              <a:rPr lang="en-US" sz="1200" dirty="0" err="1">
                <a:latin typeface="Calibri" pitchFamily="34" charset="0"/>
              </a:rPr>
              <a:t>BiH</a:t>
            </a:r>
            <a:endParaRPr lang="en-US" sz="3600" dirty="0">
              <a:solidFill>
                <a:schemeClr val="bg1"/>
              </a:solidFill>
              <a:effectLst>
                <a:outerShdw blurRad="38100" dist="38100" dir="2700000" algn="tl">
                  <a:srgbClr val="C0C0C0"/>
                </a:outerShdw>
              </a:effectLst>
              <a:latin typeface="Calibri" pitchFamily="34" charset="0"/>
            </a:endParaRPr>
          </a:p>
        </p:txBody>
      </p:sp>
      <p:sp>
        <p:nvSpPr>
          <p:cNvPr id="7" name="Title 1"/>
          <p:cNvSpPr>
            <a:spLocks/>
          </p:cNvSpPr>
          <p:nvPr/>
        </p:nvSpPr>
        <p:spPr bwMode="auto">
          <a:xfrm>
            <a:off x="500063" y="4929188"/>
            <a:ext cx="2057400" cy="838200"/>
          </a:xfrm>
          <a:prstGeom prst="rect">
            <a:avLst/>
          </a:prstGeom>
          <a:noFill/>
          <a:ln w="9525">
            <a:noFill/>
            <a:miter lim="800000"/>
            <a:headEnd/>
            <a:tailEnd/>
          </a:ln>
        </p:spPr>
        <p:txBody>
          <a:bodyPr anchor="b"/>
          <a:lstStyle/>
          <a:p>
            <a:pPr>
              <a:lnSpc>
                <a:spcPct val="80000"/>
              </a:lnSpc>
              <a:spcBef>
                <a:spcPct val="5000"/>
              </a:spcBef>
              <a:defRPr/>
            </a:pPr>
            <a:r>
              <a:rPr lang="en-US" sz="1600" b="1" u="sng" dirty="0" err="1">
                <a:latin typeface="Calibri" pitchFamily="34" charset="0"/>
              </a:rPr>
              <a:t>Javne</a:t>
            </a:r>
            <a:r>
              <a:rPr lang="en-US" sz="1600" b="1" u="sng" dirty="0">
                <a:latin typeface="Calibri" pitchFamily="34" charset="0"/>
              </a:rPr>
              <a:t> </a:t>
            </a:r>
            <a:r>
              <a:rPr lang="en-US" sz="1600" b="1" u="sng" dirty="0" err="1">
                <a:latin typeface="Calibri" pitchFamily="34" charset="0"/>
              </a:rPr>
              <a:t>finansije</a:t>
            </a:r>
            <a:r>
              <a:rPr lang="en-US" sz="1600" b="1" u="sng" dirty="0">
                <a:latin typeface="Calibri" pitchFamily="34" charset="0"/>
              </a:rPr>
              <a:t/>
            </a:r>
            <a:br>
              <a:rPr lang="en-US" sz="1600" b="1" u="sng" dirty="0">
                <a:latin typeface="Calibri" pitchFamily="34" charset="0"/>
              </a:rPr>
            </a:br>
            <a:r>
              <a:rPr lang="en-US" sz="1600" b="1" u="sng" dirty="0">
                <a:latin typeface="Calibri" pitchFamily="34" charset="0"/>
              </a:rPr>
              <a:t/>
            </a:r>
            <a:br>
              <a:rPr lang="en-US" sz="1600" b="1" u="sng" dirty="0">
                <a:latin typeface="Calibri" pitchFamily="34" charset="0"/>
              </a:rPr>
            </a:br>
            <a:r>
              <a:rPr lang="en-US" sz="1200" dirty="0">
                <a:latin typeface="Calibri" pitchFamily="34" charset="0"/>
              </a:rPr>
              <a:t>*  </a:t>
            </a:r>
            <a:r>
              <a:rPr lang="en-US" sz="1200" dirty="0" err="1">
                <a:latin typeface="Calibri" pitchFamily="34" charset="0"/>
              </a:rPr>
              <a:t>Informacioni</a:t>
            </a:r>
            <a:r>
              <a:rPr lang="en-US" sz="1200" dirty="0">
                <a:latin typeface="Calibri" pitchFamily="34" charset="0"/>
              </a:rPr>
              <a:t> </a:t>
            </a:r>
            <a:r>
              <a:rPr lang="en-US" sz="1200" dirty="0" err="1">
                <a:latin typeface="Calibri" pitchFamily="34" charset="0"/>
              </a:rPr>
              <a:t>sistem</a:t>
            </a:r>
            <a:r>
              <a:rPr lang="en-US" sz="1200" dirty="0">
                <a:latin typeface="Calibri" pitchFamily="34" charset="0"/>
              </a:rPr>
              <a:t> </a:t>
            </a:r>
            <a:br>
              <a:rPr lang="en-US" sz="1200" dirty="0">
                <a:latin typeface="Calibri" pitchFamily="34" charset="0"/>
              </a:rPr>
            </a:br>
            <a:r>
              <a:rPr lang="en-US" sz="1200" dirty="0">
                <a:latin typeface="Calibri" pitchFamily="34" charset="0"/>
              </a:rPr>
              <a:t>    </a:t>
            </a:r>
            <a:r>
              <a:rPr lang="en-US" sz="1200" dirty="0" err="1">
                <a:latin typeface="Calibri" pitchFamily="34" charset="0"/>
              </a:rPr>
              <a:t>upravljanja</a:t>
            </a:r>
            <a:r>
              <a:rPr lang="en-US" sz="1200" dirty="0">
                <a:latin typeface="Calibri" pitchFamily="34" charset="0"/>
              </a:rPr>
              <a:t> </a:t>
            </a:r>
            <a:r>
              <a:rPr lang="en-US" sz="1200" dirty="0" err="1">
                <a:latin typeface="Calibri" pitchFamily="34" charset="0"/>
              </a:rPr>
              <a:t>budzetom</a:t>
            </a:r>
            <a:endParaRPr lang="en-US" sz="3600" dirty="0">
              <a:effectLst>
                <a:outerShdw blurRad="38100" dist="38100" dir="2700000" algn="tl">
                  <a:srgbClr val="C0C0C0"/>
                </a:outerShdw>
              </a:effectLst>
              <a:latin typeface="Calibri" pitchFamily="34" charset="0"/>
            </a:endParaRPr>
          </a:p>
        </p:txBody>
      </p:sp>
      <p:sp>
        <p:nvSpPr>
          <p:cNvPr id="8" name="Title 1"/>
          <p:cNvSpPr>
            <a:spLocks/>
          </p:cNvSpPr>
          <p:nvPr/>
        </p:nvSpPr>
        <p:spPr bwMode="auto">
          <a:xfrm>
            <a:off x="3143250" y="5357813"/>
            <a:ext cx="3786188" cy="1285875"/>
          </a:xfrm>
          <a:prstGeom prst="rect">
            <a:avLst/>
          </a:prstGeom>
          <a:noFill/>
          <a:ln w="9525">
            <a:noFill/>
            <a:miter lim="800000"/>
            <a:headEnd/>
            <a:tailEnd/>
          </a:ln>
        </p:spPr>
        <p:txBody>
          <a:bodyPr anchor="b"/>
          <a:lstStyle/>
          <a:p>
            <a:pPr>
              <a:lnSpc>
                <a:spcPct val="80000"/>
              </a:lnSpc>
              <a:spcBef>
                <a:spcPct val="5000"/>
              </a:spcBef>
              <a:buFont typeface="Times" pitchFamily="84" charset="0"/>
              <a:buNone/>
              <a:defRPr/>
            </a:pPr>
            <a:r>
              <a:rPr lang="en-US" sz="1600" b="1" u="sng" dirty="0" err="1">
                <a:latin typeface="Calibri" pitchFamily="34" charset="0"/>
              </a:rPr>
              <a:t>Upravljanje</a:t>
            </a:r>
            <a:r>
              <a:rPr lang="en-US" sz="1600" b="1" u="sng" dirty="0">
                <a:latin typeface="Calibri" pitchFamily="34" charset="0"/>
              </a:rPr>
              <a:t> </a:t>
            </a:r>
            <a:r>
              <a:rPr lang="en-US" sz="1600" b="1" u="sng" dirty="0" err="1">
                <a:latin typeface="Calibri" pitchFamily="34" charset="0"/>
              </a:rPr>
              <a:t>ljudskim</a:t>
            </a:r>
            <a:r>
              <a:rPr lang="en-US" sz="1600" b="1" u="sng" dirty="0">
                <a:latin typeface="Calibri" pitchFamily="34" charset="0"/>
              </a:rPr>
              <a:t> </a:t>
            </a:r>
            <a:r>
              <a:rPr lang="en-US" sz="1600" b="1" u="sng" dirty="0" err="1">
                <a:latin typeface="Calibri" pitchFamily="34" charset="0"/>
              </a:rPr>
              <a:t>resursima</a:t>
            </a:r>
            <a:r>
              <a:rPr lang="en-US" sz="1400" b="1" u="sng" dirty="0">
                <a:latin typeface="Calibri" pitchFamily="34" charset="0"/>
              </a:rPr>
              <a:t/>
            </a:r>
            <a:br>
              <a:rPr lang="en-US" sz="1400" b="1" u="sng" dirty="0">
                <a:latin typeface="Calibri" pitchFamily="34" charset="0"/>
              </a:rPr>
            </a:br>
            <a:r>
              <a:rPr lang="en-US" sz="1400" b="1" u="sng" dirty="0">
                <a:latin typeface="Calibri" pitchFamily="34" charset="0"/>
              </a:rPr>
              <a:t/>
            </a:r>
            <a:br>
              <a:rPr lang="en-US" sz="1400" b="1" u="sng" dirty="0">
                <a:latin typeface="Calibri" pitchFamily="34" charset="0"/>
              </a:rPr>
            </a:br>
            <a:r>
              <a:rPr lang="en-US" sz="1200" dirty="0">
                <a:latin typeface="Calibri" pitchFamily="34" charset="0"/>
              </a:rPr>
              <a:t>*  </a:t>
            </a:r>
            <a:r>
              <a:rPr lang="en-US" sz="1200" dirty="0" err="1">
                <a:latin typeface="Calibri" pitchFamily="34" charset="0"/>
              </a:rPr>
              <a:t>Obuka</a:t>
            </a:r>
            <a:r>
              <a:rPr lang="en-US" sz="1200" dirty="0">
                <a:latin typeface="Calibri" pitchFamily="34" charset="0"/>
              </a:rPr>
              <a:t> </a:t>
            </a:r>
            <a:r>
              <a:rPr lang="en-US" sz="1200" dirty="0" err="1">
                <a:latin typeface="Calibri" pitchFamily="34" charset="0"/>
              </a:rPr>
              <a:t>državnih</a:t>
            </a:r>
            <a:r>
              <a:rPr lang="en-US" sz="1200" dirty="0">
                <a:latin typeface="Calibri" pitchFamily="34" charset="0"/>
              </a:rPr>
              <a:t> </a:t>
            </a:r>
            <a:r>
              <a:rPr lang="en-US" sz="1200" dirty="0" err="1">
                <a:latin typeface="Calibri" pitchFamily="34" charset="0"/>
              </a:rPr>
              <a:t>službenika</a:t>
            </a:r>
            <a:r>
              <a:rPr lang="en-US" sz="1200" dirty="0">
                <a:latin typeface="Calibri" pitchFamily="34" charset="0"/>
              </a:rPr>
              <a:t> </a:t>
            </a:r>
            <a:r>
              <a:rPr lang="en-US" sz="1200" dirty="0" err="1">
                <a:latin typeface="Calibri" pitchFamily="34" charset="0"/>
              </a:rPr>
              <a:t>za</a:t>
            </a:r>
            <a:r>
              <a:rPr lang="en-US" sz="1200" dirty="0">
                <a:latin typeface="Calibri" pitchFamily="34" charset="0"/>
              </a:rPr>
              <a:t> </a:t>
            </a:r>
            <a:r>
              <a:rPr lang="en-US" sz="1200" dirty="0" err="1">
                <a:latin typeface="Calibri" pitchFamily="34" charset="0"/>
              </a:rPr>
              <a:t>primjenu</a:t>
            </a:r>
            <a:r>
              <a:rPr lang="en-US" sz="1200" dirty="0">
                <a:latin typeface="Calibri" pitchFamily="34" charset="0"/>
              </a:rPr>
              <a:t> </a:t>
            </a:r>
            <a:r>
              <a:rPr lang="en-US" sz="1200" dirty="0" err="1">
                <a:latin typeface="Calibri" pitchFamily="34" charset="0"/>
              </a:rPr>
              <a:t>informacijskih</a:t>
            </a:r>
            <a:r>
              <a:rPr lang="en-US" sz="1200" dirty="0">
                <a:latin typeface="Calibri" pitchFamily="34" charset="0"/>
              </a:rPr>
              <a:t> </a:t>
            </a:r>
            <a:r>
              <a:rPr lang="en-US" sz="1200" dirty="0" err="1">
                <a:latin typeface="Calibri" pitchFamily="34" charset="0"/>
              </a:rPr>
              <a:t>tehnologija</a:t>
            </a:r>
            <a:r>
              <a:rPr lang="en-US" sz="1200" dirty="0">
                <a:latin typeface="Calibri" pitchFamily="34" charset="0"/>
              </a:rPr>
              <a:t> </a:t>
            </a:r>
            <a:r>
              <a:rPr lang="en-US" sz="1200" dirty="0" err="1">
                <a:latin typeface="Calibri" pitchFamily="34" charset="0"/>
              </a:rPr>
              <a:t>i</a:t>
            </a:r>
            <a:r>
              <a:rPr lang="en-US" sz="1200" dirty="0">
                <a:latin typeface="Calibri" pitchFamily="34" charset="0"/>
              </a:rPr>
              <a:t> </a:t>
            </a:r>
            <a:r>
              <a:rPr lang="en-US" sz="1200" dirty="0" err="1">
                <a:latin typeface="Calibri" pitchFamily="34" charset="0"/>
              </a:rPr>
              <a:t>rad</a:t>
            </a:r>
            <a:r>
              <a:rPr lang="en-US" sz="1200" dirty="0">
                <a:latin typeface="Calibri" pitchFamily="34" charset="0"/>
              </a:rPr>
              <a:t> </a:t>
            </a:r>
            <a:r>
              <a:rPr lang="en-US" sz="1200" dirty="0" err="1">
                <a:latin typeface="Calibri" pitchFamily="34" charset="0"/>
              </a:rPr>
              <a:t>na</a:t>
            </a:r>
            <a:r>
              <a:rPr lang="en-US" sz="1200" dirty="0">
                <a:latin typeface="Calibri" pitchFamily="34" charset="0"/>
              </a:rPr>
              <a:t> </a:t>
            </a:r>
            <a:r>
              <a:rPr lang="en-US" sz="1200" dirty="0" err="1">
                <a:latin typeface="Calibri" pitchFamily="34" charset="0"/>
              </a:rPr>
              <a:t>računarima</a:t>
            </a:r>
            <a:r>
              <a:rPr lang="en-US" sz="1200" dirty="0">
                <a:latin typeface="Calibri" pitchFamily="34" charset="0"/>
              </a:rPr>
              <a:t/>
            </a:r>
            <a:br>
              <a:rPr lang="en-US" sz="1200" dirty="0">
                <a:latin typeface="Calibri" pitchFamily="34" charset="0"/>
              </a:rPr>
            </a:br>
            <a:r>
              <a:rPr lang="en-US" sz="1200" dirty="0">
                <a:latin typeface="Calibri" pitchFamily="34" charset="0"/>
              </a:rPr>
              <a:t>*  </a:t>
            </a:r>
            <a:r>
              <a:rPr lang="en-US" sz="1200" dirty="0" err="1">
                <a:latin typeface="Calibri" pitchFamily="34" charset="0"/>
              </a:rPr>
              <a:t>Razvoj</a:t>
            </a:r>
            <a:r>
              <a:rPr lang="en-US" sz="1200" dirty="0">
                <a:latin typeface="Calibri" pitchFamily="34" charset="0"/>
              </a:rPr>
              <a:t> </a:t>
            </a:r>
            <a:r>
              <a:rPr lang="en-US" sz="1200" dirty="0" err="1">
                <a:latin typeface="Calibri" pitchFamily="34" charset="0"/>
              </a:rPr>
              <a:t>sistema</a:t>
            </a:r>
            <a:r>
              <a:rPr lang="bs-Latn-BA" sz="1200" dirty="0">
                <a:latin typeface="Calibri" pitchFamily="34" charset="0"/>
              </a:rPr>
              <a:t> za </a:t>
            </a:r>
            <a:r>
              <a:rPr lang="en-US" sz="1200" dirty="0" err="1">
                <a:latin typeface="Calibri" pitchFamily="34" charset="0"/>
              </a:rPr>
              <a:t>upravljanj</a:t>
            </a:r>
            <a:r>
              <a:rPr lang="bs-Latn-BA" sz="1200" dirty="0">
                <a:latin typeface="Calibri" pitchFamily="34" charset="0"/>
              </a:rPr>
              <a:t>e</a:t>
            </a:r>
            <a:r>
              <a:rPr lang="en-US" sz="1200" dirty="0">
                <a:latin typeface="Calibri" pitchFamily="34" charset="0"/>
              </a:rPr>
              <a:t> </a:t>
            </a:r>
            <a:r>
              <a:rPr lang="bs-Latn-BA" sz="1200" dirty="0">
                <a:latin typeface="Calibri" pitchFamily="34" charset="0"/>
              </a:rPr>
              <a:t> </a:t>
            </a:r>
            <a:r>
              <a:rPr lang="en-US" sz="1200" dirty="0">
                <a:latin typeface="Calibri" pitchFamily="34" charset="0"/>
              </a:rPr>
              <a:t>u</a:t>
            </a:r>
            <a:r>
              <a:rPr lang="bs-Latn-BA" sz="1200" dirty="0">
                <a:latin typeface="Calibri" pitchFamily="34" charset="0"/>
              </a:rPr>
              <a:t>č</a:t>
            </a:r>
            <a:r>
              <a:rPr lang="en-US" sz="1200" dirty="0" err="1">
                <a:latin typeface="Calibri" pitchFamily="34" charset="0"/>
              </a:rPr>
              <a:t>inkom</a:t>
            </a:r>
            <a:r>
              <a:rPr lang="en-US" sz="1200" dirty="0">
                <a:latin typeface="Calibri" pitchFamily="34" charset="0"/>
              </a:rPr>
              <a:t> u </a:t>
            </a:r>
            <a:r>
              <a:rPr lang="en-US" sz="1200" dirty="0" err="1">
                <a:latin typeface="Calibri" pitchFamily="34" charset="0"/>
              </a:rPr>
              <a:t>dr</a:t>
            </a:r>
            <a:r>
              <a:rPr lang="bs-Latn-BA" sz="1200" dirty="0">
                <a:latin typeface="Calibri" pitchFamily="34" charset="0"/>
              </a:rPr>
              <a:t>ž</a:t>
            </a:r>
            <a:r>
              <a:rPr lang="en-US" sz="1200" dirty="0" err="1">
                <a:latin typeface="Calibri" pitchFamily="34" charset="0"/>
              </a:rPr>
              <a:t>avnoj</a:t>
            </a:r>
            <a:r>
              <a:rPr lang="en-US" sz="1200" dirty="0">
                <a:latin typeface="Calibri" pitchFamily="34" charset="0"/>
              </a:rPr>
              <a:t> </a:t>
            </a:r>
            <a:r>
              <a:rPr lang="en-US" sz="1200" dirty="0" err="1">
                <a:latin typeface="Calibri" pitchFamily="34" charset="0"/>
              </a:rPr>
              <a:t>slu</a:t>
            </a:r>
            <a:r>
              <a:rPr lang="bs-Latn-BA" sz="1200" dirty="0">
                <a:latin typeface="Calibri" pitchFamily="34" charset="0"/>
              </a:rPr>
              <a:t>ž</a:t>
            </a:r>
            <a:r>
              <a:rPr lang="en-US" sz="1200" dirty="0">
                <a:latin typeface="Calibri" pitchFamily="34" charset="0"/>
              </a:rPr>
              <a:t>bi</a:t>
            </a:r>
            <a:br>
              <a:rPr lang="en-US" sz="1200" dirty="0">
                <a:latin typeface="Calibri" pitchFamily="34" charset="0"/>
              </a:rPr>
            </a:br>
            <a:r>
              <a:rPr lang="en-US" sz="1200" dirty="0">
                <a:latin typeface="Calibri" pitchFamily="34" charset="0"/>
              </a:rPr>
              <a:t>*  </a:t>
            </a:r>
            <a:r>
              <a:rPr lang="en-US" sz="1200" dirty="0" err="1">
                <a:latin typeface="Calibri" pitchFamily="34" charset="0"/>
              </a:rPr>
              <a:t>Uspostava</a:t>
            </a:r>
            <a:r>
              <a:rPr lang="en-US" sz="1200" dirty="0">
                <a:latin typeface="Calibri" pitchFamily="34" charset="0"/>
              </a:rPr>
              <a:t> </a:t>
            </a:r>
            <a:r>
              <a:rPr lang="en-US" sz="1200" dirty="0" err="1">
                <a:latin typeface="Calibri" pitchFamily="34" charset="0"/>
              </a:rPr>
              <a:t>savremenih</a:t>
            </a:r>
            <a:r>
              <a:rPr lang="en-US" sz="1200" dirty="0">
                <a:latin typeface="Calibri" pitchFamily="34" charset="0"/>
              </a:rPr>
              <a:t> </a:t>
            </a:r>
            <a:r>
              <a:rPr lang="bs-Latn-BA" sz="1200" dirty="0">
                <a:latin typeface="Calibri" pitchFamily="34" charset="0"/>
              </a:rPr>
              <a:t> </a:t>
            </a:r>
            <a:r>
              <a:rPr lang="en-US" sz="1200" dirty="0" err="1">
                <a:latin typeface="Calibri" pitchFamily="34" charset="0"/>
              </a:rPr>
              <a:t>odjela</a:t>
            </a:r>
            <a:r>
              <a:rPr lang="en-US" sz="1200" dirty="0">
                <a:latin typeface="Calibri" pitchFamily="34" charset="0"/>
              </a:rPr>
              <a:t> </a:t>
            </a:r>
            <a:r>
              <a:rPr lang="en-US" sz="1200" dirty="0" err="1">
                <a:latin typeface="Calibri" pitchFamily="34" charset="0"/>
              </a:rPr>
              <a:t>za</a:t>
            </a:r>
            <a:r>
              <a:rPr lang="en-US" sz="1200" dirty="0">
                <a:latin typeface="Calibri" pitchFamily="34" charset="0"/>
              </a:rPr>
              <a:t> </a:t>
            </a:r>
            <a:r>
              <a:rPr lang="en-US" sz="1200" dirty="0" err="1">
                <a:latin typeface="Calibri" pitchFamily="34" charset="0"/>
              </a:rPr>
              <a:t>ljudske</a:t>
            </a:r>
            <a:r>
              <a:rPr lang="en-US" sz="1200" dirty="0">
                <a:latin typeface="Calibri" pitchFamily="34" charset="0"/>
              </a:rPr>
              <a:t> </a:t>
            </a:r>
            <a:r>
              <a:rPr lang="en-US" sz="1200" dirty="0" err="1">
                <a:latin typeface="Calibri" pitchFamily="34" charset="0"/>
              </a:rPr>
              <a:t>resurse</a:t>
            </a:r>
            <a:r>
              <a:rPr lang="en-US" sz="1200" dirty="0">
                <a:latin typeface="Calibri" pitchFamily="34" charset="0"/>
              </a:rPr>
              <a:t> u    </a:t>
            </a:r>
            <a:br>
              <a:rPr lang="en-US" sz="1200" dirty="0">
                <a:latin typeface="Calibri" pitchFamily="34" charset="0"/>
              </a:rPr>
            </a:br>
            <a:r>
              <a:rPr lang="en-US" sz="1200" dirty="0">
                <a:latin typeface="Calibri" pitchFamily="34" charset="0"/>
              </a:rPr>
              <a:t>    </a:t>
            </a:r>
            <a:r>
              <a:rPr lang="en-US" sz="1200" dirty="0" err="1">
                <a:latin typeface="Calibri" pitchFamily="34" charset="0"/>
              </a:rPr>
              <a:t>organima</a:t>
            </a:r>
            <a:r>
              <a:rPr lang="en-US" sz="1200" dirty="0">
                <a:latin typeface="Calibri" pitchFamily="34" charset="0"/>
              </a:rPr>
              <a:t>  </a:t>
            </a:r>
            <a:r>
              <a:rPr lang="en-US" sz="1200" dirty="0" err="1">
                <a:latin typeface="Calibri" pitchFamily="34" charset="0"/>
              </a:rPr>
              <a:t>uprave</a:t>
            </a:r>
            <a:endParaRPr lang="en-US" sz="3600" dirty="0">
              <a:effectLst>
                <a:outerShdw blurRad="38100" dist="38100" dir="2700000" algn="tl">
                  <a:srgbClr val="C0C0C0"/>
                </a:outerShdw>
              </a:effectLst>
              <a:latin typeface="Calibri" pitchFamily="34" charset="0"/>
            </a:endParaRPr>
          </a:p>
        </p:txBody>
      </p:sp>
      <p:sp>
        <p:nvSpPr>
          <p:cNvPr id="9" name="Title 1"/>
          <p:cNvSpPr>
            <a:spLocks/>
          </p:cNvSpPr>
          <p:nvPr/>
        </p:nvSpPr>
        <p:spPr bwMode="auto">
          <a:xfrm>
            <a:off x="4572000" y="1428750"/>
            <a:ext cx="2357438" cy="914400"/>
          </a:xfrm>
          <a:prstGeom prst="rect">
            <a:avLst/>
          </a:prstGeom>
          <a:noFill/>
          <a:ln w="9525">
            <a:noFill/>
            <a:miter lim="800000"/>
            <a:headEnd/>
            <a:tailEnd/>
          </a:ln>
        </p:spPr>
        <p:txBody>
          <a:bodyPr anchor="b"/>
          <a:lstStyle/>
          <a:p>
            <a:pPr>
              <a:lnSpc>
                <a:spcPct val="70000"/>
              </a:lnSpc>
              <a:spcBef>
                <a:spcPct val="5000"/>
              </a:spcBef>
              <a:defRPr/>
            </a:pPr>
            <a:r>
              <a:rPr lang="en-US" sz="1600" b="1" u="sng" dirty="0" err="1">
                <a:latin typeface="Calibri" pitchFamily="34" charset="0"/>
              </a:rPr>
              <a:t>Upravn</a:t>
            </a:r>
            <a:r>
              <a:rPr lang="hr-HR" sz="1600" b="1" u="sng" dirty="0">
                <a:latin typeface="Calibri" pitchFamily="34" charset="0"/>
              </a:rPr>
              <a:t>i</a:t>
            </a:r>
            <a:r>
              <a:rPr lang="en-US" sz="1600" b="1" u="sng" dirty="0">
                <a:latin typeface="Calibri" pitchFamily="34" charset="0"/>
              </a:rPr>
              <a:t> </a:t>
            </a:r>
            <a:r>
              <a:rPr lang="hr-HR" sz="1600" b="1" u="sng" dirty="0">
                <a:latin typeface="Calibri" pitchFamily="34" charset="0"/>
              </a:rPr>
              <a:t>postupak</a:t>
            </a:r>
            <a:r>
              <a:rPr lang="en-US" sz="2000" dirty="0">
                <a:latin typeface="Calibri" pitchFamily="34" charset="0"/>
              </a:rPr>
              <a:t> </a:t>
            </a:r>
            <a:br>
              <a:rPr lang="en-US" sz="2000" dirty="0">
                <a:latin typeface="Calibri" pitchFamily="34" charset="0"/>
              </a:rPr>
            </a:br>
            <a:r>
              <a:rPr lang="en-US" sz="2000" dirty="0">
                <a:latin typeface="Calibri" pitchFamily="34" charset="0"/>
              </a:rPr>
              <a:t/>
            </a:r>
            <a:br>
              <a:rPr lang="en-US" sz="2000" dirty="0">
                <a:latin typeface="Calibri" pitchFamily="34" charset="0"/>
              </a:rPr>
            </a:br>
            <a:r>
              <a:rPr lang="en-US" sz="1200" dirty="0">
                <a:latin typeface="Calibri" pitchFamily="34" charset="0"/>
              </a:rPr>
              <a:t>*  </a:t>
            </a:r>
            <a:r>
              <a:rPr lang="en-US" sz="1200" dirty="0" err="1">
                <a:latin typeface="Calibri" pitchFamily="34" charset="0"/>
              </a:rPr>
              <a:t>Izrada</a:t>
            </a:r>
            <a:r>
              <a:rPr lang="en-US" sz="1200" dirty="0">
                <a:latin typeface="Calibri" pitchFamily="34" charset="0"/>
              </a:rPr>
              <a:t> </a:t>
            </a:r>
            <a:r>
              <a:rPr lang="en-US" sz="1200" dirty="0" err="1">
                <a:latin typeface="Calibri" pitchFamily="34" charset="0"/>
              </a:rPr>
              <a:t>programa</a:t>
            </a:r>
            <a:r>
              <a:rPr lang="en-US" sz="1200" dirty="0">
                <a:latin typeface="Calibri" pitchFamily="34" charset="0"/>
              </a:rPr>
              <a:t> </a:t>
            </a:r>
            <a:r>
              <a:rPr lang="en-US" sz="1200" dirty="0" err="1">
                <a:latin typeface="Calibri" pitchFamily="34" charset="0"/>
              </a:rPr>
              <a:t>poboljsanja</a:t>
            </a:r>
            <a:r>
              <a:rPr lang="en-US" sz="1200" dirty="0">
                <a:latin typeface="Calibri" pitchFamily="34" charset="0"/>
              </a:rPr>
              <a:t> </a:t>
            </a:r>
            <a:br>
              <a:rPr lang="en-US" sz="1200" dirty="0">
                <a:latin typeface="Calibri" pitchFamily="34" charset="0"/>
              </a:rPr>
            </a:br>
            <a:r>
              <a:rPr lang="en-US" sz="1200" dirty="0">
                <a:latin typeface="Calibri" pitchFamily="34" charset="0"/>
              </a:rPr>
              <a:t>    </a:t>
            </a:r>
            <a:r>
              <a:rPr lang="en-US" sz="1200" dirty="0" err="1">
                <a:latin typeface="Calibri" pitchFamily="34" charset="0"/>
              </a:rPr>
              <a:t>upravnog</a:t>
            </a:r>
            <a:r>
              <a:rPr lang="en-US" sz="1200" dirty="0">
                <a:latin typeface="Calibri" pitchFamily="34" charset="0"/>
              </a:rPr>
              <a:t> </a:t>
            </a:r>
            <a:r>
              <a:rPr lang="en-US" sz="1200" dirty="0" err="1">
                <a:latin typeface="Calibri" pitchFamily="34" charset="0"/>
              </a:rPr>
              <a:t>odlucivanja</a:t>
            </a:r>
            <a:endParaRPr lang="en-US" sz="3600" dirty="0">
              <a:solidFill>
                <a:schemeClr val="bg1"/>
              </a:solidFill>
              <a:effectLst>
                <a:outerShdw blurRad="38100" dist="38100" dir="2700000" algn="tl">
                  <a:srgbClr val="C0C0C0"/>
                </a:outerShdw>
              </a:effectLst>
              <a:latin typeface="Calibri" pitchFamily="34" charset="0"/>
            </a:endParaRPr>
          </a:p>
        </p:txBody>
      </p:sp>
      <p:sp>
        <p:nvSpPr>
          <p:cNvPr id="10" name="Title 1"/>
          <p:cNvSpPr>
            <a:spLocks/>
          </p:cNvSpPr>
          <p:nvPr/>
        </p:nvSpPr>
        <p:spPr bwMode="auto">
          <a:xfrm>
            <a:off x="7067550" y="4643438"/>
            <a:ext cx="2076450" cy="1371600"/>
          </a:xfrm>
          <a:prstGeom prst="rect">
            <a:avLst/>
          </a:prstGeom>
          <a:noFill/>
          <a:ln w="9525">
            <a:noFill/>
            <a:miter lim="800000"/>
            <a:headEnd/>
            <a:tailEnd/>
          </a:ln>
        </p:spPr>
        <p:txBody>
          <a:bodyPr anchor="b"/>
          <a:lstStyle/>
          <a:p>
            <a:pPr>
              <a:lnSpc>
                <a:spcPct val="70000"/>
              </a:lnSpc>
              <a:spcBef>
                <a:spcPct val="5000"/>
              </a:spcBef>
              <a:defRPr/>
            </a:pPr>
            <a:r>
              <a:rPr lang="en-US" sz="1600" b="1" u="sng" dirty="0" err="1">
                <a:latin typeface="Calibri" pitchFamily="34" charset="0"/>
              </a:rPr>
              <a:t>Informacione</a:t>
            </a:r>
            <a:r>
              <a:rPr lang="en-US" sz="1600" b="1" u="sng" dirty="0">
                <a:latin typeface="Calibri" pitchFamily="34" charset="0"/>
              </a:rPr>
              <a:t/>
            </a:r>
            <a:br>
              <a:rPr lang="en-US" sz="1600" b="1" u="sng" dirty="0">
                <a:latin typeface="Calibri" pitchFamily="34" charset="0"/>
              </a:rPr>
            </a:br>
            <a:r>
              <a:rPr lang="en-US" sz="1600" b="1" u="sng" dirty="0" err="1">
                <a:latin typeface="Calibri" pitchFamily="34" charset="0"/>
              </a:rPr>
              <a:t>tehnologije</a:t>
            </a:r>
            <a:r>
              <a:rPr lang="en-US" sz="2000" dirty="0">
                <a:latin typeface="Calibri" pitchFamily="34" charset="0"/>
              </a:rPr>
              <a:t> </a:t>
            </a:r>
            <a:br>
              <a:rPr lang="en-US" sz="2000" dirty="0">
                <a:latin typeface="Calibri" pitchFamily="34" charset="0"/>
              </a:rPr>
            </a:br>
            <a:r>
              <a:rPr lang="en-US" sz="2000" dirty="0">
                <a:latin typeface="Calibri" pitchFamily="34" charset="0"/>
              </a:rPr>
              <a:t/>
            </a:r>
            <a:br>
              <a:rPr lang="en-US" sz="2000" dirty="0">
                <a:latin typeface="Calibri" pitchFamily="34" charset="0"/>
              </a:rPr>
            </a:br>
            <a:r>
              <a:rPr lang="en-US" sz="1200" dirty="0">
                <a:latin typeface="Calibri" pitchFamily="34" charset="0"/>
              </a:rPr>
              <a:t>*  </a:t>
            </a:r>
            <a:r>
              <a:rPr lang="en-US" sz="1200" dirty="0" err="1">
                <a:latin typeface="Calibri" pitchFamily="34" charset="0"/>
              </a:rPr>
              <a:t>Uspostava</a:t>
            </a:r>
            <a:r>
              <a:rPr lang="en-US" sz="1200" dirty="0">
                <a:latin typeface="Calibri" pitchFamily="34" charset="0"/>
              </a:rPr>
              <a:t> </a:t>
            </a:r>
            <a:r>
              <a:rPr lang="en-US" sz="1200" dirty="0" err="1">
                <a:latin typeface="Calibri" pitchFamily="34" charset="0"/>
              </a:rPr>
              <a:t>okvira</a:t>
            </a:r>
            <a:r>
              <a:rPr lang="en-US" sz="1200" dirty="0">
                <a:latin typeface="Calibri" pitchFamily="34" charset="0"/>
              </a:rPr>
              <a:t>  </a:t>
            </a:r>
            <a:br>
              <a:rPr lang="en-US" sz="1200" dirty="0">
                <a:latin typeface="Calibri" pitchFamily="34" charset="0"/>
              </a:rPr>
            </a:br>
            <a:r>
              <a:rPr lang="en-US" sz="1200" dirty="0">
                <a:latin typeface="Calibri" pitchFamily="34" charset="0"/>
              </a:rPr>
              <a:t>    </a:t>
            </a:r>
            <a:r>
              <a:rPr lang="en-US" sz="1200" dirty="0" err="1">
                <a:latin typeface="Calibri" pitchFamily="34" charset="0"/>
              </a:rPr>
              <a:t>interoperabilnosti</a:t>
            </a:r>
            <a:r>
              <a:rPr lang="en-US" sz="1200" dirty="0">
                <a:latin typeface="Calibri" pitchFamily="34" charset="0"/>
              </a:rPr>
              <a:t> </a:t>
            </a:r>
            <a:r>
              <a:rPr lang="en-US" sz="1200" dirty="0" err="1">
                <a:latin typeface="Calibri" pitchFamily="34" charset="0"/>
              </a:rPr>
              <a:t>i</a:t>
            </a:r>
            <a:r>
              <a:rPr lang="en-US" sz="1200" dirty="0">
                <a:latin typeface="Calibri" pitchFamily="34" charset="0"/>
              </a:rPr>
              <a:t> </a:t>
            </a:r>
            <a:br>
              <a:rPr lang="en-US" sz="1200" dirty="0">
                <a:latin typeface="Calibri" pitchFamily="34" charset="0"/>
              </a:rPr>
            </a:br>
            <a:r>
              <a:rPr lang="en-US" sz="1200" dirty="0">
                <a:latin typeface="Calibri" pitchFamily="34" charset="0"/>
              </a:rPr>
              <a:t>    </a:t>
            </a:r>
            <a:r>
              <a:rPr lang="en-US" sz="1200" dirty="0" err="1">
                <a:latin typeface="Calibri" pitchFamily="34" charset="0"/>
              </a:rPr>
              <a:t>standarda</a:t>
            </a:r>
            <a:r>
              <a:rPr lang="en-US" sz="1200" dirty="0">
                <a:latin typeface="Calibri" pitchFamily="34" charset="0"/>
              </a:rPr>
              <a:t> </a:t>
            </a:r>
            <a:r>
              <a:rPr lang="en-US" sz="1200" dirty="0" err="1">
                <a:latin typeface="Calibri" pitchFamily="34" charset="0"/>
              </a:rPr>
              <a:t>za</a:t>
            </a:r>
            <a:r>
              <a:rPr lang="en-US" sz="1200" dirty="0">
                <a:latin typeface="Calibri" pitchFamily="34" charset="0"/>
              </a:rPr>
              <a:t> </a:t>
            </a:r>
            <a:r>
              <a:rPr lang="en-US" sz="1200" dirty="0" err="1">
                <a:latin typeface="Calibri" pitchFamily="34" charset="0"/>
              </a:rPr>
              <a:t>razmjenu</a:t>
            </a:r>
            <a:r>
              <a:rPr lang="en-US" sz="1200" dirty="0">
                <a:latin typeface="Calibri" pitchFamily="34" charset="0"/>
              </a:rPr>
              <a:t> </a:t>
            </a:r>
            <a:br>
              <a:rPr lang="en-US" sz="1200" dirty="0">
                <a:latin typeface="Calibri" pitchFamily="34" charset="0"/>
              </a:rPr>
            </a:br>
            <a:r>
              <a:rPr lang="en-US" sz="1200" dirty="0">
                <a:latin typeface="Calibri" pitchFamily="34" charset="0"/>
              </a:rPr>
              <a:t>    </a:t>
            </a:r>
            <a:r>
              <a:rPr lang="en-US" sz="1200" dirty="0" err="1">
                <a:latin typeface="Calibri" pitchFamily="34" charset="0"/>
              </a:rPr>
              <a:t>podataka</a:t>
            </a:r>
            <a:r>
              <a:rPr lang="en-US" sz="1200" dirty="0">
                <a:latin typeface="Calibri" pitchFamily="34" charset="0"/>
              </a:rPr>
              <a:t/>
            </a:r>
            <a:br>
              <a:rPr lang="en-US" sz="1200" dirty="0">
                <a:latin typeface="Calibri" pitchFamily="34" charset="0"/>
              </a:rPr>
            </a:br>
            <a:r>
              <a:rPr lang="en-US" sz="1200" dirty="0">
                <a:latin typeface="Calibri" pitchFamily="34" charset="0"/>
              </a:rPr>
              <a:t>*  </a:t>
            </a:r>
            <a:r>
              <a:rPr lang="en-US" sz="1200" i="1" dirty="0">
                <a:latin typeface="Calibri" pitchFamily="34" charset="0"/>
              </a:rPr>
              <a:t>One stop shop, </a:t>
            </a:r>
            <a:r>
              <a:rPr lang="en-US" sz="1200" dirty="0">
                <a:latin typeface="Calibri" pitchFamily="34" charset="0"/>
              </a:rPr>
              <a:t>pilot </a:t>
            </a:r>
            <a:r>
              <a:rPr lang="en-US" sz="1200" dirty="0" err="1">
                <a:latin typeface="Calibri" pitchFamily="34" charset="0"/>
              </a:rPr>
              <a:t>Brcko</a:t>
            </a:r>
            <a:r>
              <a:rPr lang="en-US" sz="1200" dirty="0">
                <a:latin typeface="Calibri" pitchFamily="34" charset="0"/>
              </a:rPr>
              <a:t> </a:t>
            </a:r>
            <a:br>
              <a:rPr lang="en-US" sz="1200" dirty="0">
                <a:latin typeface="Calibri" pitchFamily="34" charset="0"/>
              </a:rPr>
            </a:br>
            <a:r>
              <a:rPr lang="en-US" sz="1200" dirty="0">
                <a:latin typeface="Calibri" pitchFamily="34" charset="0"/>
              </a:rPr>
              <a:t>    </a:t>
            </a:r>
            <a:r>
              <a:rPr lang="en-US" sz="1200" dirty="0" err="1">
                <a:latin typeface="Calibri" pitchFamily="34" charset="0"/>
              </a:rPr>
              <a:t>distrikt</a:t>
            </a:r>
            <a:r>
              <a:rPr lang="en-US" sz="1200" dirty="0">
                <a:latin typeface="Calibri" pitchFamily="34" charset="0"/>
              </a:rPr>
              <a:t> </a:t>
            </a:r>
            <a:r>
              <a:rPr lang="en-US" sz="1200" dirty="0" err="1">
                <a:latin typeface="Calibri" pitchFamily="34" charset="0"/>
              </a:rPr>
              <a:t>BiH</a:t>
            </a:r>
            <a:endParaRPr lang="en-US" sz="3600" dirty="0">
              <a:solidFill>
                <a:schemeClr val="bg1"/>
              </a:solidFill>
              <a:effectLst>
                <a:outerShdw blurRad="38100" dist="38100" dir="2700000" algn="tl">
                  <a:srgbClr val="C0C0C0"/>
                </a:outerShdw>
              </a:effectLst>
              <a:latin typeface="Calibri" pitchFamily="34" charset="0"/>
            </a:endParaRPr>
          </a:p>
        </p:txBody>
      </p:sp>
      <p:sp>
        <p:nvSpPr>
          <p:cNvPr id="11" name="Title 1"/>
          <p:cNvSpPr>
            <a:spLocks noGrp="1"/>
          </p:cNvSpPr>
          <p:nvPr>
            <p:ph type="title"/>
          </p:nvPr>
        </p:nvSpPr>
        <p:spPr>
          <a:xfrm>
            <a:off x="1285852" y="428604"/>
            <a:ext cx="7429552" cy="785818"/>
          </a:xfrm>
        </p:spPr>
        <p:txBody>
          <a:bodyPr rtlCol="0">
            <a:normAutofit/>
          </a:bodyPr>
          <a:lstStyle/>
          <a:p>
            <a:pPr algn="l" fontAlgn="auto">
              <a:spcAft>
                <a:spcPts val="0"/>
              </a:spcAft>
              <a:defRPr/>
            </a:pPr>
            <a:r>
              <a:rPr lang="bs-Latn-B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Projekti po oblastima AP1</a:t>
            </a:r>
            <a:endParaRPr lang="bs-Latn-B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7" descr="doc.png"/>
          <p:cNvPicPr>
            <a:picLocks noChangeAspect="1"/>
          </p:cNvPicPr>
          <p:nvPr/>
        </p:nvPicPr>
        <p:blipFill>
          <a:blip r:embed="rId3"/>
          <a:srcRect/>
          <a:stretch>
            <a:fillRect/>
          </a:stretch>
        </p:blipFill>
        <p:spPr bwMode="auto">
          <a:xfrm>
            <a:off x="4500563" y="5214938"/>
            <a:ext cx="1643062" cy="1643062"/>
          </a:xfrm>
          <a:prstGeom prst="rect">
            <a:avLst/>
          </a:prstGeom>
          <a:noFill/>
          <a:ln w="9525">
            <a:noFill/>
            <a:miter lim="800000"/>
            <a:headEnd/>
            <a:tailEnd/>
          </a:ln>
        </p:spPr>
      </p:pic>
      <p:graphicFrame>
        <p:nvGraphicFramePr>
          <p:cNvPr id="6" name="Diagram 5"/>
          <p:cNvGraphicFramePr/>
          <p:nvPr/>
        </p:nvGraphicFramePr>
        <p:xfrm>
          <a:off x="2285952" y="1928802"/>
          <a:ext cx="6096000" cy="4500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1747" name="Picture 4" descr="1225770283668564458emyller_magnifying_glass.svg.hi.png"/>
          <p:cNvPicPr>
            <a:picLocks noChangeAspect="1"/>
          </p:cNvPicPr>
          <p:nvPr/>
        </p:nvPicPr>
        <p:blipFill>
          <a:blip r:embed="rId8"/>
          <a:srcRect/>
          <a:stretch>
            <a:fillRect/>
          </a:stretch>
        </p:blipFill>
        <p:spPr bwMode="auto">
          <a:xfrm>
            <a:off x="5286375" y="1143000"/>
            <a:ext cx="3857625" cy="4011613"/>
          </a:xfrm>
          <a:prstGeom prst="rect">
            <a:avLst/>
          </a:prstGeom>
          <a:noFill/>
          <a:ln w="9525">
            <a:noFill/>
            <a:miter lim="800000"/>
            <a:headEnd/>
            <a:tailEnd/>
          </a:ln>
        </p:spPr>
      </p:pic>
      <p:sp>
        <p:nvSpPr>
          <p:cNvPr id="31748" name="TextBox 8"/>
          <p:cNvSpPr txBox="1">
            <a:spLocks noChangeArrowheads="1"/>
          </p:cNvSpPr>
          <p:nvPr/>
        </p:nvSpPr>
        <p:spPr bwMode="auto">
          <a:xfrm rot="2854501">
            <a:off x="7636669" y="3837781"/>
            <a:ext cx="882650" cy="369888"/>
          </a:xfrm>
          <a:prstGeom prst="rect">
            <a:avLst/>
          </a:prstGeom>
          <a:noFill/>
          <a:ln w="9525">
            <a:noFill/>
            <a:miter lim="800000"/>
            <a:headEnd/>
            <a:tailEnd/>
          </a:ln>
        </p:spPr>
        <p:txBody>
          <a:bodyPr>
            <a:spAutoFit/>
          </a:bodyPr>
          <a:lstStyle/>
          <a:p>
            <a:r>
              <a:rPr lang="bs-Latn-BA"/>
              <a:t>M&amp;E</a:t>
            </a:r>
          </a:p>
        </p:txBody>
      </p:sp>
      <p:sp>
        <p:nvSpPr>
          <p:cNvPr id="10" name="Title 1"/>
          <p:cNvSpPr>
            <a:spLocks noGrp="1"/>
          </p:cNvSpPr>
          <p:nvPr>
            <p:ph type="title"/>
          </p:nvPr>
        </p:nvSpPr>
        <p:spPr>
          <a:xfrm>
            <a:off x="1285852" y="428604"/>
            <a:ext cx="7429552" cy="785818"/>
          </a:xfrm>
        </p:spPr>
        <p:txBody>
          <a:bodyPr rtlCol="0">
            <a:normAutofit/>
          </a:bodyPr>
          <a:lstStyle/>
          <a:p>
            <a:pPr algn="l" fontAlgn="auto">
              <a:spcAft>
                <a:spcPts val="0"/>
              </a:spcAft>
              <a:defRPr/>
            </a:pPr>
            <a:r>
              <a:rPr lang="bs-Latn-B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Monitoring &amp; Evaluacija</a:t>
            </a:r>
            <a:endParaRPr lang="bs-Latn-B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1750" name="TextBox 10"/>
          <p:cNvSpPr txBox="1">
            <a:spLocks noChangeArrowheads="1"/>
          </p:cNvSpPr>
          <p:nvPr/>
        </p:nvSpPr>
        <p:spPr bwMode="auto">
          <a:xfrm>
            <a:off x="214313" y="3286125"/>
            <a:ext cx="3643312" cy="3324225"/>
          </a:xfrm>
          <a:prstGeom prst="rect">
            <a:avLst/>
          </a:prstGeom>
          <a:noFill/>
          <a:ln w="9525">
            <a:noFill/>
            <a:miter lim="800000"/>
            <a:headEnd/>
            <a:tailEnd/>
          </a:ln>
        </p:spPr>
        <p:txBody>
          <a:bodyPr>
            <a:spAutoFit/>
          </a:bodyPr>
          <a:lstStyle/>
          <a:p>
            <a:pPr>
              <a:lnSpc>
                <a:spcPct val="150000"/>
              </a:lnSpc>
              <a:buFont typeface="Wingdings" pitchFamily="2" charset="2"/>
              <a:buChar char="ü"/>
            </a:pPr>
            <a:r>
              <a:rPr lang="bs-Latn-BA" sz="2800"/>
              <a:t> Indikatori progresa</a:t>
            </a:r>
          </a:p>
          <a:p>
            <a:pPr>
              <a:lnSpc>
                <a:spcPct val="150000"/>
              </a:lnSpc>
              <a:buFont typeface="Wingdings" pitchFamily="2" charset="2"/>
              <a:buChar char="ü"/>
            </a:pPr>
            <a:r>
              <a:rPr lang="bs-Latn-BA" sz="2800"/>
              <a:t> Metodologija</a:t>
            </a:r>
          </a:p>
          <a:p>
            <a:pPr>
              <a:lnSpc>
                <a:spcPct val="150000"/>
              </a:lnSpc>
              <a:buFont typeface="Wingdings" pitchFamily="2" charset="2"/>
              <a:buChar char="ü"/>
            </a:pPr>
            <a:r>
              <a:rPr lang="bs-Latn-BA" sz="2800"/>
              <a:t> Software</a:t>
            </a:r>
          </a:p>
          <a:p>
            <a:pPr>
              <a:lnSpc>
                <a:spcPct val="150000"/>
              </a:lnSpc>
              <a:buFont typeface="Wingdings" pitchFamily="2" charset="2"/>
              <a:buChar char="ü"/>
            </a:pPr>
            <a:r>
              <a:rPr lang="bs-Latn-BA" sz="2800"/>
              <a:t> Analiza</a:t>
            </a:r>
          </a:p>
          <a:p>
            <a:pPr>
              <a:lnSpc>
                <a:spcPct val="150000"/>
              </a:lnSpc>
              <a:buFont typeface="Wingdings" pitchFamily="2" charset="2"/>
              <a:buChar char="ü"/>
            </a:pPr>
            <a:r>
              <a:rPr lang="bs-Latn-BA" sz="2800"/>
              <a:t> Izvještavanje</a:t>
            </a:r>
          </a:p>
        </p:txBody>
      </p:sp>
      <p:sp>
        <p:nvSpPr>
          <p:cNvPr id="14" name="Curved Right Arrow 13"/>
          <p:cNvSpPr/>
          <p:nvPr/>
        </p:nvSpPr>
        <p:spPr>
          <a:xfrm rot="10800000">
            <a:off x="6500813" y="2857500"/>
            <a:ext cx="1143000" cy="32146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s-Latn-BA">
              <a:solidFill>
                <a:schemeClr val="tx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p:cNvSpPr>
          <p:nvPr/>
        </p:nvSpPr>
        <p:spPr bwMode="auto">
          <a:xfrm>
            <a:off x="500034" y="1571612"/>
            <a:ext cx="8229600" cy="5000660"/>
          </a:xfrm>
          <a:prstGeom prst="rect">
            <a:avLst/>
          </a:prstGeom>
          <a:noFill/>
          <a:ln w="9525">
            <a:noFill/>
            <a:miter lim="800000"/>
            <a:headEnd/>
            <a:tailEnd/>
          </a:ln>
        </p:spPr>
        <p:txBody>
          <a:bodyPr/>
          <a:lstStyle/>
          <a:p>
            <a:pPr marL="628650" indent="-628650">
              <a:spcBef>
                <a:spcPct val="20000"/>
              </a:spcBef>
              <a:buFont typeface="Wingdings" pitchFamily="2" charset="2"/>
              <a:buChar char="Ø"/>
              <a:defRPr/>
            </a:pPr>
            <a:r>
              <a:rPr lang="bs-Latn-BA" sz="3200"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innerShdw blurRad="63500" dist="50800">
                    <a:prstClr val="black">
                      <a:alpha val="50000"/>
                    </a:prstClr>
                  </a:innerShdw>
                </a:effectLst>
                <a:latin typeface="+mn-lt"/>
              </a:rPr>
              <a:t>Revidirati AP1</a:t>
            </a:r>
          </a:p>
          <a:p>
            <a:pPr marL="628650" indent="-628650">
              <a:spcBef>
                <a:spcPct val="20000"/>
              </a:spcBef>
              <a:buFont typeface="Wingdings" pitchFamily="2" charset="2"/>
              <a:buChar char="Ø"/>
              <a:defRPr/>
            </a:pPr>
            <a:r>
              <a:rPr lang="bs-Latn-BA" sz="3200"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innerShdw blurRad="63500" dist="50800">
                    <a:prstClr val="black">
                      <a:alpha val="50000"/>
                    </a:prstClr>
                  </a:innerShdw>
                </a:effectLst>
                <a:latin typeface="+mn-lt"/>
                <a:cs typeface="Arial" charset="0"/>
              </a:rPr>
              <a:t>Pripremiti AP2</a:t>
            </a:r>
          </a:p>
          <a:p>
            <a:pPr marL="628650" indent="-628650">
              <a:spcBef>
                <a:spcPct val="20000"/>
              </a:spcBef>
              <a:buFont typeface="Wingdings" pitchFamily="2" charset="2"/>
              <a:buChar char="Ø"/>
              <a:defRPr/>
            </a:pPr>
            <a:r>
              <a:rPr lang="bs-Latn-BA" sz="3200"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innerShdw blurRad="63500" dist="50800">
                    <a:prstClr val="black">
                      <a:alpha val="50000"/>
                    </a:prstClr>
                  </a:innerShdw>
                </a:effectLst>
                <a:latin typeface="+mn-lt"/>
                <a:cs typeface="Arial" charset="0"/>
              </a:rPr>
              <a:t>Osigurati </a:t>
            </a:r>
            <a:r>
              <a:rPr lang="bs-Latn-BA" sz="3200" dirty="0" smtClean="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innerShdw blurRad="63500" dist="50800">
                    <a:prstClr val="black">
                      <a:alpha val="50000"/>
                    </a:prstClr>
                  </a:innerShdw>
                </a:effectLst>
                <a:latin typeface="+mn-lt"/>
                <a:cs typeface="Arial" charset="0"/>
              </a:rPr>
              <a:t>dodatni </a:t>
            </a:r>
            <a:r>
              <a:rPr lang="bs-Latn-BA" sz="3200"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innerShdw blurRad="63500" dist="50800">
                    <a:prstClr val="black">
                      <a:alpha val="50000"/>
                    </a:prstClr>
                  </a:innerShdw>
                </a:effectLst>
                <a:latin typeface="+mn-lt"/>
                <a:cs typeface="Arial" charset="0"/>
              </a:rPr>
              <a:t>novac kroz sektorski </a:t>
            </a:r>
            <a:r>
              <a:rPr lang="bs-Latn-BA" sz="3200" dirty="0" smtClean="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innerShdw blurRad="63500" dist="50800">
                    <a:prstClr val="black">
                      <a:alpha val="50000"/>
                    </a:prstClr>
                  </a:innerShdw>
                </a:effectLst>
                <a:latin typeface="+mn-lt"/>
                <a:cs typeface="Arial" charset="0"/>
              </a:rPr>
              <a:t>pristup (SWAp)</a:t>
            </a:r>
            <a:endParaRPr lang="bs-Latn-BA" sz="3200"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innerShdw blurRad="63500" dist="50800">
                  <a:prstClr val="black">
                    <a:alpha val="50000"/>
                  </a:prstClr>
                </a:innerShdw>
              </a:effectLst>
              <a:latin typeface="+mn-lt"/>
              <a:cs typeface="Arial" charset="0"/>
            </a:endParaRPr>
          </a:p>
          <a:p>
            <a:pPr marL="628650" indent="-628650">
              <a:spcBef>
                <a:spcPct val="20000"/>
              </a:spcBef>
              <a:buFont typeface="Wingdings" pitchFamily="2" charset="2"/>
              <a:buChar char="Ø"/>
              <a:defRPr/>
            </a:pPr>
            <a:r>
              <a:rPr lang="bs-Latn-BA" sz="3200"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innerShdw blurRad="63500" dist="50800">
                    <a:prstClr val="black">
                      <a:alpha val="50000"/>
                    </a:prstClr>
                  </a:innerShdw>
                </a:effectLst>
                <a:latin typeface="+mn-lt"/>
                <a:cs typeface="Arial" charset="0"/>
              </a:rPr>
              <a:t>Staviti reformu na agendu Koordinacionog odbora za ekonomski razvoj i evropske integracije</a:t>
            </a:r>
          </a:p>
          <a:p>
            <a:pPr marL="628650" indent="-628650">
              <a:spcBef>
                <a:spcPct val="20000"/>
              </a:spcBef>
              <a:buFont typeface="Wingdings" pitchFamily="2" charset="2"/>
              <a:buChar char="Ø"/>
              <a:defRPr/>
            </a:pPr>
            <a:r>
              <a:rPr lang="bs-Latn-BA" sz="3200"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innerShdw blurRad="63500" dist="50800">
                    <a:prstClr val="black">
                      <a:alpha val="50000"/>
                    </a:prstClr>
                  </a:innerShdw>
                </a:effectLst>
                <a:latin typeface="+mn-lt"/>
                <a:cs typeface="Arial" charset="0"/>
              </a:rPr>
              <a:t>Ojačati mehanizme koordinacije i odgovornost svih aktera refomskog procesa</a:t>
            </a:r>
          </a:p>
        </p:txBody>
      </p:sp>
      <p:sp>
        <p:nvSpPr>
          <p:cNvPr id="5" name="Title 1"/>
          <p:cNvSpPr>
            <a:spLocks noGrp="1"/>
          </p:cNvSpPr>
          <p:nvPr>
            <p:ph type="title"/>
          </p:nvPr>
        </p:nvSpPr>
        <p:spPr>
          <a:xfrm>
            <a:off x="1285852" y="428604"/>
            <a:ext cx="7429552" cy="785818"/>
          </a:xfrm>
        </p:spPr>
        <p:txBody>
          <a:bodyPr rtlCol="0">
            <a:normAutofit/>
          </a:bodyPr>
          <a:lstStyle/>
          <a:p>
            <a:pPr algn="l" fontAlgn="auto">
              <a:spcAft>
                <a:spcPts val="0"/>
              </a:spcAft>
              <a:defRPr/>
            </a:pPr>
            <a:r>
              <a:rPr lang="bs-Latn-B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Dalje aktivnosti</a:t>
            </a:r>
            <a:endParaRPr lang="bs-Latn-B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85852" y="428604"/>
            <a:ext cx="7429552" cy="785818"/>
          </a:xfrm>
        </p:spPr>
        <p:txBody>
          <a:bodyPr rtlCol="0">
            <a:normAutofit/>
          </a:bodyPr>
          <a:lstStyle/>
          <a:p>
            <a:pPr algn="l" fontAlgn="auto">
              <a:spcAft>
                <a:spcPts val="0"/>
              </a:spcAft>
              <a:defRPr/>
            </a:pPr>
            <a:r>
              <a:rPr lang="bs-Latn-B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Poruka</a:t>
            </a:r>
            <a:endParaRPr lang="bs-Latn-B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Rectangle 3"/>
          <p:cNvSpPr txBox="1">
            <a:spLocks/>
          </p:cNvSpPr>
          <p:nvPr/>
        </p:nvSpPr>
        <p:spPr bwMode="auto">
          <a:xfrm>
            <a:off x="285720" y="1643050"/>
            <a:ext cx="8429684" cy="4572032"/>
          </a:xfrm>
          <a:prstGeom prst="rect">
            <a:avLst/>
          </a:prstGeom>
          <a:noFill/>
          <a:ln w="9525">
            <a:noFill/>
            <a:miter lim="800000"/>
            <a:headEnd/>
            <a:tailEnd/>
          </a:ln>
        </p:spPr>
        <p:txBody>
          <a:bodyPr/>
          <a:lstStyle/>
          <a:p>
            <a:pPr marL="628650" indent="-628650" algn="just">
              <a:spcBef>
                <a:spcPct val="20000"/>
              </a:spcBef>
              <a:buFont typeface="Wingdings" pitchFamily="2" charset="2"/>
              <a:buChar char="Ø"/>
              <a:defRPr/>
            </a:pPr>
            <a:r>
              <a:rPr lang="bs-Latn-BA" sz="2800"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innerShdw blurRad="63500" dist="50800">
                    <a:prstClr val="black">
                      <a:alpha val="50000"/>
                    </a:prstClr>
                  </a:innerShdw>
                </a:effectLst>
                <a:latin typeface="+mn-lt"/>
              </a:rPr>
              <a:t>Naše opredjeljenje je kroz jaču saradnju 4 vlade provesti do kraja i odgovorno reformu javne uprave, zbog nas samih i zbog ispunjenja evropskih zahtjeva.</a:t>
            </a:r>
          </a:p>
          <a:p>
            <a:pPr marL="628650" indent="-628650" algn="just">
              <a:spcBef>
                <a:spcPct val="20000"/>
              </a:spcBef>
              <a:buFont typeface="Wingdings" pitchFamily="2" charset="2"/>
              <a:buChar char="Ø"/>
              <a:defRPr/>
            </a:pPr>
            <a:r>
              <a:rPr lang="bs-Latn-BA" sz="2800"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innerShdw blurRad="63500" dist="50800">
                    <a:prstClr val="black">
                      <a:alpha val="50000"/>
                    </a:prstClr>
                  </a:innerShdw>
                </a:effectLst>
                <a:latin typeface="+mn-lt"/>
              </a:rPr>
              <a:t>Za nastavak reforme potrebna nam je snažna podrška ne samo domaćih vlasti, nego i međunarodna.</a:t>
            </a:r>
          </a:p>
          <a:p>
            <a:pPr marL="628650" indent="-628650" algn="just">
              <a:spcBef>
                <a:spcPct val="20000"/>
              </a:spcBef>
              <a:buFont typeface="Wingdings" pitchFamily="2" charset="2"/>
              <a:buChar char="Ø"/>
              <a:defRPr/>
            </a:pPr>
            <a:r>
              <a:rPr lang="bs-Latn-BA" sz="2800"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innerShdw blurRad="63500" dist="50800">
                    <a:prstClr val="black">
                      <a:alpha val="50000"/>
                    </a:prstClr>
                  </a:innerShdw>
                </a:effectLst>
                <a:latin typeface="+mn-lt"/>
              </a:rPr>
              <a:t>Reformski proces ne može biti doveden do kraja bez novih finansijskih ulaganja.</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5"/>
          <p:cNvSpPr>
            <a:spLocks/>
          </p:cNvSpPr>
          <p:nvPr/>
        </p:nvSpPr>
        <p:spPr bwMode="auto">
          <a:xfrm>
            <a:off x="3406775" y="3636963"/>
            <a:ext cx="4283075" cy="1524000"/>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endParaRPr lang="en-US" sz="2000" i="1">
              <a:latin typeface="Calibri" pitchFamily="34" charset="0"/>
            </a:endParaRPr>
          </a:p>
          <a:p>
            <a:pPr marL="342900" indent="-342900">
              <a:lnSpc>
                <a:spcPct val="80000"/>
              </a:lnSpc>
              <a:spcBef>
                <a:spcPct val="20000"/>
              </a:spcBef>
              <a:buFont typeface="Arial" charset="0"/>
              <a:buNone/>
            </a:pPr>
            <a:endParaRPr lang="en-US" sz="2000" i="1">
              <a:latin typeface="Calibri" pitchFamily="34" charset="0"/>
            </a:endParaRPr>
          </a:p>
          <a:p>
            <a:pPr marL="342900" indent="-342900">
              <a:lnSpc>
                <a:spcPct val="80000"/>
              </a:lnSpc>
              <a:spcBef>
                <a:spcPct val="20000"/>
              </a:spcBef>
              <a:buFont typeface="Arial" charset="0"/>
              <a:buNone/>
            </a:pPr>
            <a:r>
              <a:rPr lang="bs-Latn-BA" sz="2000" i="1"/>
              <a:t>parco.office</a:t>
            </a:r>
            <a:r>
              <a:rPr lang="en-US" sz="2000" i="1">
                <a:latin typeface="Calibri" pitchFamily="34" charset="0"/>
              </a:rPr>
              <a:t>@parco.gov.ba</a:t>
            </a:r>
          </a:p>
          <a:p>
            <a:pPr marL="342900" indent="-342900">
              <a:lnSpc>
                <a:spcPct val="80000"/>
              </a:lnSpc>
              <a:spcBef>
                <a:spcPct val="20000"/>
              </a:spcBef>
              <a:buFont typeface="Arial" charset="0"/>
              <a:buNone/>
            </a:pPr>
            <a:r>
              <a:rPr lang="en-US" sz="2000" i="1">
                <a:latin typeface="Calibri" pitchFamily="34" charset="0"/>
                <a:hlinkClick r:id="rId3"/>
              </a:rPr>
              <a:t>www.parco.gov.ba</a:t>
            </a:r>
            <a:r>
              <a:rPr lang="bs-Latn-BA" sz="2000" i="1"/>
              <a:t> </a:t>
            </a:r>
            <a:endParaRPr lang="en-US" sz="2000" i="1"/>
          </a:p>
          <a:p>
            <a:pPr marL="342900" indent="-342900">
              <a:lnSpc>
                <a:spcPct val="80000"/>
              </a:lnSpc>
              <a:spcBef>
                <a:spcPct val="20000"/>
              </a:spcBef>
              <a:buFont typeface="Arial" charset="0"/>
              <a:buNone/>
            </a:pPr>
            <a:endParaRPr lang="en-US" sz="2000" i="1">
              <a:latin typeface="Calibri" pitchFamily="34" charset="0"/>
            </a:endParaRPr>
          </a:p>
        </p:txBody>
      </p:sp>
      <p:sp>
        <p:nvSpPr>
          <p:cNvPr id="4" name="Title 1"/>
          <p:cNvSpPr txBox="1">
            <a:spLocks/>
          </p:cNvSpPr>
          <p:nvPr/>
        </p:nvSpPr>
        <p:spPr>
          <a:xfrm>
            <a:off x="3571868" y="2571744"/>
            <a:ext cx="2000264" cy="785818"/>
          </a:xfrm>
          <a:prstGeom prst="rect">
            <a:avLst/>
          </a:prstGeom>
        </p:spPr>
        <p:txBody>
          <a:bodyPr anchor="ctr"/>
          <a:lstStyle/>
          <a:p>
            <a:pPr algn="ctr" fontAlgn="auto">
              <a:spcAft>
                <a:spcPts val="0"/>
              </a:spcAft>
              <a:defRPr/>
            </a:pPr>
            <a:r>
              <a:rPr lang="bs-Latn-BA"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Hvala</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85852" y="428604"/>
            <a:ext cx="7429552" cy="785818"/>
          </a:xfrm>
        </p:spPr>
        <p:txBody>
          <a:bodyPr rtlCol="0">
            <a:normAutofit/>
          </a:bodyPr>
          <a:lstStyle/>
          <a:p>
            <a:pPr algn="l" fontAlgn="auto">
              <a:spcAft>
                <a:spcPts val="0"/>
              </a:spcAft>
              <a:defRPr/>
            </a:pPr>
            <a:r>
              <a:rPr lang="bs-Latn-B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Reforma javne uprave</a:t>
            </a:r>
            <a:endParaRPr lang="bs-Latn-B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TextBox 3"/>
          <p:cNvSpPr txBox="1"/>
          <p:nvPr/>
        </p:nvSpPr>
        <p:spPr>
          <a:xfrm>
            <a:off x="500034" y="2143116"/>
            <a:ext cx="8429684" cy="2862322"/>
          </a:xfrm>
          <a:prstGeom prst="rect">
            <a:avLst/>
          </a:prstGeom>
          <a:noFill/>
        </p:spPr>
        <p:txBody>
          <a:bodyPr wrap="square" rtlCol="0">
            <a:spAutoFit/>
          </a:bodyPr>
          <a:lstStyle/>
          <a:p>
            <a:pPr marL="357188" indent="-357188">
              <a:spcBef>
                <a:spcPct val="50000"/>
              </a:spcBef>
              <a:buFont typeface="Wingdings" pitchFamily="2" charset="2"/>
              <a:buChar char="Ø"/>
            </a:pPr>
            <a:r>
              <a:rPr lang="bs-Latn-BA" sz="3000" dirty="0" smtClean="0">
                <a:solidFill>
                  <a:schemeClr val="tx2">
                    <a:lumMod val="75000"/>
                  </a:schemeClr>
                </a:solidFill>
              </a:rPr>
              <a:t>Efikasnija, odgovornija, djelotvornija, transparentnija javna uprava, u službi građana, u skladu sa evropskim standardima</a:t>
            </a:r>
          </a:p>
          <a:p>
            <a:pPr marL="357188" indent="-357188">
              <a:buFont typeface="Wingdings" pitchFamily="2" charset="2"/>
              <a:buChar char="Ø"/>
            </a:pPr>
            <a:r>
              <a:rPr lang="bs-Latn-BA" sz="3000" dirty="0" smtClean="0">
                <a:solidFill>
                  <a:schemeClr val="tx2">
                    <a:lumMod val="75000"/>
                  </a:schemeClr>
                </a:solidFill>
              </a:rPr>
              <a:t>Obaveza iz člana 111. SSP</a:t>
            </a:r>
          </a:p>
          <a:p>
            <a:pPr marL="357188" indent="-357188">
              <a:buFont typeface="Wingdings" pitchFamily="2" charset="2"/>
              <a:buChar char="Ø"/>
            </a:pPr>
            <a:r>
              <a:rPr lang="bs-Latn-BA" sz="3000" dirty="0" smtClean="0">
                <a:solidFill>
                  <a:schemeClr val="tx2">
                    <a:lumMod val="75000"/>
                  </a:schemeClr>
                </a:solidFill>
              </a:rPr>
              <a:t>Ključni prioritet iz Evropskog partnerstva 2008.</a:t>
            </a:r>
          </a:p>
          <a:p>
            <a:endParaRPr lang="bs-Latn-BA" sz="3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8143875" y="4714875"/>
            <a:ext cx="785813" cy="1214438"/>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bs-Latn-BA"/>
          </a:p>
        </p:txBody>
      </p:sp>
      <p:graphicFrame>
        <p:nvGraphicFramePr>
          <p:cNvPr id="7" name="Diagram 6"/>
          <p:cNvGraphicFramePr/>
          <p:nvPr/>
        </p:nvGraphicFramePr>
        <p:xfrm>
          <a:off x="2357422" y="1357298"/>
          <a:ext cx="5214974" cy="5232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nvGraphicFramePr>
        <p:xfrm>
          <a:off x="928661" y="1357298"/>
          <a:ext cx="714381" cy="52324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itle 1"/>
          <p:cNvSpPr>
            <a:spLocks noGrp="1"/>
          </p:cNvSpPr>
          <p:nvPr>
            <p:ph type="title"/>
          </p:nvPr>
        </p:nvSpPr>
        <p:spPr>
          <a:xfrm>
            <a:off x="1285852" y="428604"/>
            <a:ext cx="7429552" cy="785818"/>
          </a:xfrm>
        </p:spPr>
        <p:txBody>
          <a:bodyPr rtlCol="0">
            <a:normAutofit/>
          </a:bodyPr>
          <a:lstStyle/>
          <a:p>
            <a:pPr algn="l" fontAlgn="auto">
              <a:spcAft>
                <a:spcPts val="0"/>
              </a:spcAft>
              <a:defRPr/>
            </a:pPr>
            <a:r>
              <a:rPr lang="bs-Latn-B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Naš reformski put</a:t>
            </a:r>
            <a:endParaRPr lang="bs-Latn-B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cxnSp>
        <p:nvCxnSpPr>
          <p:cNvPr id="15" name="Straight Connector 14"/>
          <p:cNvCxnSpPr/>
          <p:nvPr/>
        </p:nvCxnSpPr>
        <p:spPr>
          <a:xfrm rot="5400000">
            <a:off x="6823075" y="5322888"/>
            <a:ext cx="2214563" cy="1587"/>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a:off x="7572375" y="4214813"/>
            <a:ext cx="357188" cy="1587"/>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0800000">
            <a:off x="7572375" y="6429375"/>
            <a:ext cx="357188" cy="1588"/>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0800000">
            <a:off x="7572375" y="4786313"/>
            <a:ext cx="357188" cy="1587"/>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a:off x="7572375" y="5286375"/>
            <a:ext cx="357188" cy="1588"/>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0800000">
            <a:off x="7572375" y="5857875"/>
            <a:ext cx="357188" cy="1588"/>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8143875" y="4857750"/>
            <a:ext cx="785813" cy="923925"/>
          </a:xfrm>
          <a:prstGeom prst="rect">
            <a:avLst/>
          </a:prstGeom>
          <a:noFill/>
        </p:spPr>
        <p:txBody>
          <a:bodyPr>
            <a:spAutoFit/>
          </a:bodyPr>
          <a:lstStyle/>
          <a:p>
            <a:pPr algn="ctr">
              <a:defRPr/>
            </a:pPr>
            <a:r>
              <a:rPr lang="bs-Latn-BA" b="1" dirty="0">
                <a:effectLst>
                  <a:outerShdw blurRad="38100" dist="38100" dir="2700000" algn="tl">
                    <a:srgbClr val="000000">
                      <a:alpha val="43137"/>
                    </a:srgbClr>
                  </a:outerShdw>
                </a:effectLst>
              </a:rPr>
              <a:t>Fond za RJU</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285720" y="214290"/>
          <a:ext cx="8610600" cy="4919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0" name="Text Box 60"/>
          <p:cNvSpPr txBox="1">
            <a:spLocks noChangeArrowheads="1"/>
          </p:cNvSpPr>
          <p:nvPr/>
        </p:nvSpPr>
        <p:spPr bwMode="auto">
          <a:xfrm>
            <a:off x="762000" y="5867400"/>
            <a:ext cx="3200400" cy="366713"/>
          </a:xfrm>
          <a:prstGeom prst="rect">
            <a:avLst/>
          </a:prstGeom>
          <a:noFill/>
          <a:ln w="9525">
            <a:noFill/>
            <a:miter lim="800000"/>
            <a:headEnd/>
            <a:tailEnd/>
          </a:ln>
        </p:spPr>
        <p:txBody>
          <a:bodyPr>
            <a:spAutoFit/>
          </a:bodyPr>
          <a:lstStyle/>
          <a:p>
            <a:pPr>
              <a:spcBef>
                <a:spcPct val="50000"/>
              </a:spcBef>
            </a:pPr>
            <a:endParaRPr lang="bs-Latn-BA"/>
          </a:p>
        </p:txBody>
      </p:sp>
      <p:sp>
        <p:nvSpPr>
          <p:cNvPr id="8" name="Rectangle 7"/>
          <p:cNvSpPr/>
          <p:nvPr/>
        </p:nvSpPr>
        <p:spPr>
          <a:xfrm>
            <a:off x="285720" y="4214818"/>
            <a:ext cx="500066" cy="228601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bs-Latn-BA" sz="1600" dirty="0"/>
              <a:t>Izrada politika i koordinacijski kapaciteti</a:t>
            </a:r>
          </a:p>
        </p:txBody>
      </p:sp>
      <p:sp>
        <p:nvSpPr>
          <p:cNvPr id="9" name="Rectangle 8"/>
          <p:cNvSpPr/>
          <p:nvPr/>
        </p:nvSpPr>
        <p:spPr>
          <a:xfrm>
            <a:off x="928662" y="4214818"/>
            <a:ext cx="500066" cy="228601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bs-Latn-BA" sz="1600" dirty="0"/>
              <a:t>Javne finansije</a:t>
            </a:r>
          </a:p>
        </p:txBody>
      </p:sp>
      <p:sp>
        <p:nvSpPr>
          <p:cNvPr id="10" name="Rectangle 9"/>
          <p:cNvSpPr/>
          <p:nvPr/>
        </p:nvSpPr>
        <p:spPr>
          <a:xfrm>
            <a:off x="1571604" y="4214818"/>
            <a:ext cx="500066" cy="228601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bs-Latn-BA" sz="1600" dirty="0"/>
              <a:t>Upravljanje ljudskim potencijalima</a:t>
            </a:r>
          </a:p>
        </p:txBody>
      </p:sp>
      <p:sp>
        <p:nvSpPr>
          <p:cNvPr id="11" name="Rectangle 10"/>
          <p:cNvSpPr/>
          <p:nvPr/>
        </p:nvSpPr>
        <p:spPr>
          <a:xfrm>
            <a:off x="2214546" y="4214818"/>
            <a:ext cx="500066" cy="228601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bs-Latn-BA" sz="1600" dirty="0"/>
              <a:t>Upravni postupak</a:t>
            </a:r>
          </a:p>
        </p:txBody>
      </p:sp>
      <p:sp>
        <p:nvSpPr>
          <p:cNvPr id="12" name="Rectangle 11"/>
          <p:cNvSpPr/>
          <p:nvPr/>
        </p:nvSpPr>
        <p:spPr>
          <a:xfrm>
            <a:off x="2857488" y="4214818"/>
            <a:ext cx="500066" cy="228601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bs-Latn-BA" sz="1600" dirty="0"/>
              <a:t>Institucionalna komunikacija</a:t>
            </a:r>
          </a:p>
        </p:txBody>
      </p:sp>
      <p:sp>
        <p:nvSpPr>
          <p:cNvPr id="13" name="Rectangle 12"/>
          <p:cNvSpPr/>
          <p:nvPr/>
        </p:nvSpPr>
        <p:spPr>
          <a:xfrm>
            <a:off x="3500430" y="4214818"/>
            <a:ext cx="500066" cy="228601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bs-Latn-BA" sz="1600" dirty="0"/>
              <a:t>Informacione tehnologije</a:t>
            </a:r>
          </a:p>
        </p:txBody>
      </p:sp>
      <p:sp>
        <p:nvSpPr>
          <p:cNvPr id="14" name="Rectangle 13"/>
          <p:cNvSpPr/>
          <p:nvPr/>
        </p:nvSpPr>
        <p:spPr>
          <a:xfrm>
            <a:off x="4929188" y="4286250"/>
            <a:ext cx="3929062" cy="500063"/>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s-Latn-BA" sz="2400" dirty="0"/>
              <a:t>u pripremi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85852" y="428604"/>
            <a:ext cx="7429552" cy="785818"/>
          </a:xfrm>
        </p:spPr>
        <p:txBody>
          <a:bodyPr rtlCol="0">
            <a:normAutofit fontScale="90000"/>
          </a:bodyPr>
          <a:lstStyle/>
          <a:p>
            <a:pPr algn="l" fontAlgn="auto">
              <a:spcAft>
                <a:spcPts val="0"/>
              </a:spcAft>
              <a:defRPr/>
            </a:pPr>
            <a:r>
              <a:rPr lang="bs-Latn-B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Upravljački mehanizmi implementacije AP1</a:t>
            </a:r>
            <a:endParaRPr lang="bs-Latn-B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4578" name="Picture 5" descr="Aneks Zajednicke Platforme-Shema.jpg"/>
          <p:cNvPicPr>
            <a:picLocks noChangeAspect="1"/>
          </p:cNvPicPr>
          <p:nvPr/>
        </p:nvPicPr>
        <p:blipFill>
          <a:blip r:embed="rId3"/>
          <a:srcRect/>
          <a:stretch>
            <a:fillRect/>
          </a:stretch>
        </p:blipFill>
        <p:spPr bwMode="auto">
          <a:xfrm>
            <a:off x="134938" y="0"/>
            <a:ext cx="8874125" cy="6858000"/>
          </a:xfrm>
          <a:prstGeom prst="rect">
            <a:avLst/>
          </a:prstGeom>
          <a:noFill/>
          <a:ln w="9525">
            <a:noFill/>
            <a:miter lim="800000"/>
            <a:headEnd/>
            <a:tailEnd/>
          </a:ln>
        </p:spPr>
      </p:pic>
      <p:sp>
        <p:nvSpPr>
          <p:cNvPr id="6" name="Title 1"/>
          <p:cNvSpPr txBox="1">
            <a:spLocks/>
          </p:cNvSpPr>
          <p:nvPr/>
        </p:nvSpPr>
        <p:spPr bwMode="auto">
          <a:xfrm>
            <a:off x="214282" y="214290"/>
            <a:ext cx="8715436" cy="78581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s-Latn-BA"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Upravljačka struktura</a:t>
            </a:r>
            <a:endParaRPr kumimoji="0" lang="bs-Latn-BA" sz="44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071538" y="1571612"/>
          <a:ext cx="7072362" cy="4672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a:xfrm>
            <a:off x="1285852" y="428604"/>
            <a:ext cx="7429552" cy="785818"/>
          </a:xfrm>
        </p:spPr>
        <p:txBody>
          <a:bodyPr rtlCol="0">
            <a:normAutofit/>
          </a:bodyPr>
          <a:lstStyle/>
          <a:p>
            <a:pPr algn="l" fontAlgn="auto">
              <a:spcAft>
                <a:spcPts val="0"/>
              </a:spcAft>
              <a:defRPr/>
            </a:pPr>
            <a:r>
              <a:rPr lang="bs-Latn-B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Upravni odbor Fonda za RJU</a:t>
            </a:r>
            <a:endParaRPr lang="bs-Latn-B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7"/>
          <p:cNvSpPr>
            <a:spLocks/>
          </p:cNvSpPr>
          <p:nvPr/>
        </p:nvSpPr>
        <p:spPr bwMode="auto">
          <a:xfrm>
            <a:off x="214313" y="1214438"/>
            <a:ext cx="4286250" cy="4953000"/>
          </a:xfrm>
          <a:prstGeom prst="rect">
            <a:avLst/>
          </a:prstGeom>
          <a:noFill/>
          <a:ln w="9525">
            <a:noFill/>
            <a:miter lim="800000"/>
            <a:headEnd/>
            <a:tailEnd/>
          </a:ln>
        </p:spPr>
        <p:txBody>
          <a:bodyPr anchor="b"/>
          <a:lstStyle/>
          <a:p>
            <a:pPr>
              <a:spcBef>
                <a:spcPct val="20000"/>
              </a:spcBef>
              <a:buFont typeface="Arial" charset="0"/>
              <a:buNone/>
            </a:pPr>
            <a:r>
              <a:rPr lang="hr-BA" sz="2400" b="1">
                <a:solidFill>
                  <a:schemeClr val="tx2"/>
                </a:solidFill>
                <a:latin typeface="Calibri" pitchFamily="34" charset="0"/>
              </a:rPr>
              <a:t>Doprinosi Fondu za RJU: </a:t>
            </a:r>
          </a:p>
          <a:p>
            <a:pPr>
              <a:spcBef>
                <a:spcPct val="20000"/>
              </a:spcBef>
              <a:buFontTx/>
              <a:buChar char="-"/>
            </a:pPr>
            <a:r>
              <a:rPr lang="hr-BA" sz="2400">
                <a:solidFill>
                  <a:schemeClr val="tx2"/>
                </a:solidFill>
                <a:latin typeface="Calibri" pitchFamily="34" charset="0"/>
              </a:rPr>
              <a:t> </a:t>
            </a:r>
            <a:r>
              <a:rPr lang="hr-BA" sz="2000">
                <a:solidFill>
                  <a:schemeClr val="tx2"/>
                </a:solidFill>
                <a:latin typeface="Calibri" pitchFamily="34" charset="0"/>
              </a:rPr>
              <a:t>donatorska sredstva (10.757.000 KM) </a:t>
            </a:r>
          </a:p>
          <a:p>
            <a:pPr>
              <a:spcBef>
                <a:spcPct val="20000"/>
              </a:spcBef>
              <a:buFontTx/>
              <a:buChar char="-"/>
            </a:pPr>
            <a:r>
              <a:rPr lang="hr-BA" sz="2000">
                <a:solidFill>
                  <a:schemeClr val="tx2"/>
                </a:solidFill>
                <a:latin typeface="Calibri" pitchFamily="34" charset="0"/>
              </a:rPr>
              <a:t> tehnička pomoć DEU</a:t>
            </a:r>
          </a:p>
          <a:p>
            <a:pPr>
              <a:spcBef>
                <a:spcPct val="20000"/>
              </a:spcBef>
            </a:pPr>
            <a:endParaRPr lang="hr-BA" sz="2400" b="1">
              <a:solidFill>
                <a:schemeClr val="tx2"/>
              </a:solidFill>
              <a:latin typeface="Calibri" pitchFamily="34" charset="0"/>
            </a:endParaRPr>
          </a:p>
          <a:p>
            <a:pPr>
              <a:spcBef>
                <a:spcPct val="20000"/>
              </a:spcBef>
            </a:pPr>
            <a:r>
              <a:rPr lang="hr-BA" sz="2400" b="1">
                <a:solidFill>
                  <a:schemeClr val="tx2"/>
                </a:solidFill>
                <a:latin typeface="Calibri" pitchFamily="34" charset="0"/>
              </a:rPr>
              <a:t>Finansiranje PARCO:</a:t>
            </a:r>
          </a:p>
          <a:p>
            <a:pPr>
              <a:spcBef>
                <a:spcPct val="20000"/>
              </a:spcBef>
              <a:buFontTx/>
              <a:buChar char="-"/>
            </a:pPr>
            <a:r>
              <a:rPr lang="hr-BA" sz="2000">
                <a:solidFill>
                  <a:schemeClr val="tx2"/>
                </a:solidFill>
                <a:latin typeface="Calibri" pitchFamily="34" charset="0"/>
              </a:rPr>
              <a:t> budžetska podrška</a:t>
            </a:r>
          </a:p>
          <a:p>
            <a:pPr>
              <a:spcBef>
                <a:spcPct val="20000"/>
              </a:spcBef>
            </a:pPr>
            <a:endParaRPr lang="hr-BA" sz="2400">
              <a:solidFill>
                <a:schemeClr val="tx2"/>
              </a:solidFill>
              <a:latin typeface="Calibri" pitchFamily="34" charset="0"/>
            </a:endParaRPr>
          </a:p>
          <a:p>
            <a:pPr>
              <a:buFont typeface="Arial" charset="0"/>
              <a:buNone/>
            </a:pPr>
            <a:r>
              <a:rPr lang="hr-BA" sz="2400" b="1">
                <a:solidFill>
                  <a:schemeClr val="tx2"/>
                </a:solidFill>
                <a:latin typeface="Calibri" pitchFamily="34" charset="0"/>
              </a:rPr>
              <a:t>Namjena</a:t>
            </a:r>
            <a:r>
              <a:rPr lang="hr-BA" sz="2400">
                <a:solidFill>
                  <a:schemeClr val="tx2"/>
                </a:solidFill>
                <a:latin typeface="Calibri" pitchFamily="34" charset="0"/>
              </a:rPr>
              <a:t> </a:t>
            </a:r>
            <a:r>
              <a:rPr lang="hr-BA" sz="2400" b="1">
                <a:solidFill>
                  <a:schemeClr val="tx2"/>
                </a:solidFill>
                <a:latin typeface="Calibri" pitchFamily="34" charset="0"/>
              </a:rPr>
              <a:t>sredstava</a:t>
            </a:r>
          </a:p>
          <a:p>
            <a:pPr>
              <a:buFont typeface="Arial" charset="0"/>
              <a:buNone/>
            </a:pPr>
            <a:r>
              <a:rPr lang="hr-BA" sz="2400" b="1">
                <a:solidFill>
                  <a:schemeClr val="tx2"/>
                </a:solidFill>
                <a:latin typeface="Calibri" pitchFamily="34" charset="0"/>
              </a:rPr>
              <a:t>iz Fonda za RJU:</a:t>
            </a:r>
          </a:p>
          <a:p>
            <a:pPr>
              <a:spcBef>
                <a:spcPct val="20000"/>
              </a:spcBef>
              <a:buFont typeface="Arial" charset="0"/>
              <a:buNone/>
            </a:pPr>
            <a:r>
              <a:rPr lang="hr-BA" sz="2000">
                <a:solidFill>
                  <a:schemeClr val="tx2"/>
                </a:solidFill>
                <a:latin typeface="Calibri" pitchFamily="34" charset="0"/>
              </a:rPr>
              <a:t>- isključivo  za provedbu reformskih mjera iz AP1</a:t>
            </a:r>
          </a:p>
        </p:txBody>
      </p:sp>
      <p:graphicFrame>
        <p:nvGraphicFramePr>
          <p:cNvPr id="9" name="Chart 7"/>
          <p:cNvGraphicFramePr>
            <a:graphicFrameLocks/>
          </p:cNvGraphicFramePr>
          <p:nvPr/>
        </p:nvGraphicFramePr>
        <p:xfrm>
          <a:off x="2735263" y="1806575"/>
          <a:ext cx="6459537" cy="3887788"/>
        </p:xfrm>
        <a:graphic>
          <a:graphicData uri="http://schemas.openxmlformats.org/drawingml/2006/chart">
            <c:chart xmlns:c="http://schemas.openxmlformats.org/drawingml/2006/chart" xmlns:r="http://schemas.openxmlformats.org/officeDocument/2006/relationships" r:id="rId3"/>
          </a:graphicData>
        </a:graphic>
      </p:graphicFrame>
      <p:sp>
        <p:nvSpPr>
          <p:cNvPr id="14350" name="Rectangle 14"/>
          <p:cNvSpPr>
            <a:spLocks noChangeArrowheads="1"/>
          </p:cNvSpPr>
          <p:nvPr/>
        </p:nvSpPr>
        <p:spPr bwMode="auto">
          <a:xfrm>
            <a:off x="4214813" y="1571625"/>
            <a:ext cx="3892550" cy="646113"/>
          </a:xfrm>
          <a:prstGeom prst="rect">
            <a:avLst/>
          </a:prstGeom>
          <a:noFill/>
          <a:ln w="9525">
            <a:noFill/>
            <a:miter lim="800000"/>
            <a:headEnd/>
            <a:tailEnd/>
          </a:ln>
          <a:effectLst/>
        </p:spPr>
        <p:txBody>
          <a:bodyPr>
            <a:spAutoFit/>
          </a:bodyPr>
          <a:lstStyle/>
          <a:p>
            <a:pPr algn="ctr">
              <a:defRPr/>
            </a:pPr>
            <a:r>
              <a:rPr lang="bs-Latn-BA" b="1" dirty="0">
                <a:solidFill>
                  <a:schemeClr val="tx2"/>
                </a:solidFill>
                <a:effectLst>
                  <a:outerShdw blurRad="38100" dist="38100" dir="2700000" algn="tl">
                    <a:srgbClr val="C0C0C0"/>
                  </a:outerShdw>
                </a:effectLst>
              </a:rPr>
              <a:t>Ukupna sredstva za RJU</a:t>
            </a:r>
            <a:endParaRPr lang="en-US" b="1" dirty="0">
              <a:solidFill>
                <a:schemeClr val="tx2"/>
              </a:solidFill>
              <a:effectLst>
                <a:outerShdw blurRad="38100" dist="38100" dir="2700000" algn="tl">
                  <a:srgbClr val="C0C0C0"/>
                </a:outerShdw>
              </a:effectLst>
            </a:endParaRPr>
          </a:p>
          <a:p>
            <a:pPr algn="ctr">
              <a:defRPr/>
            </a:pPr>
            <a:r>
              <a:rPr lang="en-US" b="1" dirty="0">
                <a:solidFill>
                  <a:schemeClr val="tx2"/>
                </a:solidFill>
                <a:effectLst>
                  <a:outerShdw blurRad="38100" dist="38100" dir="2700000" algn="tl">
                    <a:srgbClr val="C0C0C0"/>
                  </a:outerShdw>
                </a:effectLst>
              </a:rPr>
              <a:t>(23,000,000 </a:t>
            </a:r>
            <a:r>
              <a:rPr lang="bs-Latn-BA" b="1" dirty="0">
                <a:solidFill>
                  <a:schemeClr val="tx2"/>
                </a:solidFill>
                <a:effectLst>
                  <a:outerShdw blurRad="38100" dist="38100" dir="2700000" algn="tl">
                    <a:srgbClr val="C0C0C0"/>
                  </a:outerShdw>
                </a:effectLst>
              </a:rPr>
              <a:t>KM</a:t>
            </a:r>
            <a:r>
              <a:rPr lang="en-US" b="1" dirty="0">
                <a:solidFill>
                  <a:schemeClr val="tx2"/>
                </a:solidFill>
                <a:effectLst>
                  <a:outerShdw blurRad="38100" dist="38100" dir="2700000" algn="tl">
                    <a:srgbClr val="C0C0C0"/>
                  </a:outerShdw>
                </a:effectLst>
              </a:rPr>
              <a:t>)</a:t>
            </a:r>
            <a:endParaRPr lang="bs-Latn-BA" b="1" dirty="0">
              <a:solidFill>
                <a:schemeClr val="tx2"/>
              </a:solidFill>
              <a:effectLst>
                <a:outerShdw blurRad="38100" dist="38100" dir="2700000" algn="tl">
                  <a:srgbClr val="C0C0C0"/>
                </a:outerShdw>
              </a:effectLst>
            </a:endParaRPr>
          </a:p>
        </p:txBody>
      </p:sp>
      <p:sp>
        <p:nvSpPr>
          <p:cNvPr id="8" name="Title 1"/>
          <p:cNvSpPr>
            <a:spLocks noGrp="1"/>
          </p:cNvSpPr>
          <p:nvPr>
            <p:ph type="title"/>
          </p:nvPr>
        </p:nvSpPr>
        <p:spPr>
          <a:xfrm>
            <a:off x="1285852" y="428604"/>
            <a:ext cx="7429552" cy="785818"/>
          </a:xfrm>
        </p:spPr>
        <p:txBody>
          <a:bodyPr rtlCol="0">
            <a:normAutofit/>
          </a:bodyPr>
          <a:lstStyle/>
          <a:p>
            <a:pPr algn="l" fontAlgn="auto">
              <a:spcAft>
                <a:spcPts val="0"/>
              </a:spcAft>
              <a:defRPr/>
            </a:pPr>
            <a:r>
              <a:rPr lang="bs-Latn-B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Finansiranje reforme</a:t>
            </a:r>
            <a:endParaRPr lang="bs-Latn-B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3" name="Chart 5"/>
          <p:cNvGraphicFramePr>
            <a:graphicFrameLocks/>
          </p:cNvGraphicFramePr>
          <p:nvPr/>
        </p:nvGraphicFramePr>
        <p:xfrm>
          <a:off x="5235575" y="1878013"/>
          <a:ext cx="3744913" cy="3959225"/>
        </p:xfrm>
        <a:graphic>
          <a:graphicData uri="http://schemas.openxmlformats.org/presentationml/2006/ole">
            <p:oleObj spid="_x0000_s28673" r:id="rId4" imgW="3743268" imgH="3962743" progId="Excel.Sheet.8">
              <p:embed/>
            </p:oleObj>
          </a:graphicData>
        </a:graphic>
      </p:graphicFrame>
      <p:sp>
        <p:nvSpPr>
          <p:cNvPr id="8" name="Rectangle 7"/>
          <p:cNvSpPr/>
          <p:nvPr/>
        </p:nvSpPr>
        <p:spPr>
          <a:xfrm>
            <a:off x="571472" y="2000240"/>
            <a:ext cx="2531462" cy="64633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bs-Latn-B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AP1 = 44%</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28675" name="Chart 8"/>
          <p:cNvGraphicFramePr>
            <a:graphicFrameLocks/>
          </p:cNvGraphicFramePr>
          <p:nvPr/>
        </p:nvGraphicFramePr>
        <p:xfrm>
          <a:off x="163513" y="2592388"/>
          <a:ext cx="5102225" cy="3387725"/>
        </p:xfrm>
        <a:graphic>
          <a:graphicData uri="http://schemas.openxmlformats.org/presentationml/2006/ole">
            <p:oleObj spid="_x0000_s28675" r:id="rId5" imgW="5102794" imgH="3389670" progId="Excel.Sheet.8">
              <p:embed/>
            </p:oleObj>
          </a:graphicData>
        </a:graphic>
      </p:graphicFrame>
      <p:sp>
        <p:nvSpPr>
          <p:cNvPr id="10" name="Title 1"/>
          <p:cNvSpPr>
            <a:spLocks noGrp="1"/>
          </p:cNvSpPr>
          <p:nvPr>
            <p:ph type="title"/>
          </p:nvPr>
        </p:nvSpPr>
        <p:spPr>
          <a:xfrm>
            <a:off x="1285852" y="428604"/>
            <a:ext cx="7429552" cy="785818"/>
          </a:xfrm>
        </p:spPr>
        <p:txBody>
          <a:bodyPr rtlCol="0">
            <a:normAutofit/>
          </a:bodyPr>
          <a:lstStyle/>
          <a:p>
            <a:pPr algn="l" fontAlgn="auto">
              <a:spcAft>
                <a:spcPts val="0"/>
              </a:spcAft>
              <a:defRPr/>
            </a:pPr>
            <a:r>
              <a:rPr lang="bs-Latn-B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Dosadašnji rezultati</a:t>
            </a:r>
            <a:endParaRPr lang="bs-Latn-B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p:cNvSpPr>
          <p:nvPr/>
        </p:nvSpPr>
        <p:spPr bwMode="auto">
          <a:xfrm>
            <a:off x="357158" y="1571612"/>
            <a:ext cx="8286808" cy="4714908"/>
          </a:xfrm>
          <a:prstGeom prst="rect">
            <a:avLst/>
          </a:prstGeom>
          <a:noFill/>
          <a:ln w="9525">
            <a:noFill/>
            <a:miter lim="800000"/>
            <a:headEnd/>
            <a:tailEnd/>
          </a:ln>
        </p:spPr>
        <p:txBody>
          <a:bodyPr/>
          <a:lstStyle/>
          <a:p>
            <a:pPr marL="342900" indent="-342900">
              <a:spcBef>
                <a:spcPct val="20000"/>
              </a:spcBef>
              <a:defRPr/>
            </a:pPr>
            <a:r>
              <a:rPr lang="bs-Latn-BA" sz="3600"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innerShdw blurRad="63500" dist="50800">
                    <a:prstClr val="black">
                      <a:alpha val="50000"/>
                    </a:prstClr>
                  </a:innerShdw>
                </a:effectLst>
                <a:latin typeface="+mn-lt"/>
              </a:rPr>
              <a:t>Odobreni projekti:</a:t>
            </a:r>
          </a:p>
          <a:p>
            <a:pPr marL="800100" lvl="1" indent="-342900">
              <a:spcBef>
                <a:spcPct val="20000"/>
              </a:spcBef>
              <a:buFont typeface="Wingdings" pitchFamily="2" charset="2"/>
              <a:buChar char="Ø"/>
              <a:defRPr/>
            </a:pPr>
            <a:r>
              <a:rPr lang="bs-Latn-BA" sz="2800"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innerShdw blurRad="63500" dist="50800">
                    <a:prstClr val="black">
                      <a:alpha val="50000"/>
                    </a:prstClr>
                  </a:innerShdw>
                </a:effectLst>
                <a:latin typeface="+mn-lt"/>
              </a:rPr>
              <a:t>14 projekata</a:t>
            </a:r>
          </a:p>
          <a:p>
            <a:pPr marL="800100" lvl="1" indent="-342900">
              <a:spcBef>
                <a:spcPct val="20000"/>
              </a:spcBef>
              <a:buFont typeface="Wingdings" pitchFamily="2" charset="2"/>
              <a:buChar char="Ø"/>
              <a:defRPr/>
            </a:pPr>
            <a:r>
              <a:rPr lang="bs-Latn-BA" sz="2800"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innerShdw blurRad="63500" dist="50800">
                    <a:prstClr val="black">
                      <a:alpha val="50000"/>
                    </a:prstClr>
                  </a:innerShdw>
                </a:effectLst>
                <a:latin typeface="+mn-lt"/>
                <a:cs typeface="Arial" charset="0"/>
              </a:rPr>
              <a:t>10.772.429,88 KM ukupno</a:t>
            </a:r>
            <a:endParaRPr lang="bs-Latn-BA" sz="2800"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innerShdw blurRad="63500" dist="50800">
                  <a:prstClr val="black">
                    <a:alpha val="50000"/>
                  </a:prstClr>
                </a:innerShdw>
              </a:effectLst>
              <a:latin typeface="+mn-lt"/>
            </a:endParaRPr>
          </a:p>
          <a:p>
            <a:pPr marL="800100" lvl="1" indent="-342900">
              <a:spcBef>
                <a:spcPct val="20000"/>
              </a:spcBef>
              <a:buFont typeface="Wingdings" pitchFamily="2" charset="2"/>
              <a:buChar char="Ø"/>
              <a:defRPr/>
            </a:pPr>
            <a:r>
              <a:rPr lang="bs-Latn-BA" sz="2800"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innerShdw blurRad="63500" dist="50800">
                    <a:prstClr val="black">
                      <a:alpha val="50000"/>
                    </a:prstClr>
                  </a:innerShdw>
                </a:effectLst>
                <a:latin typeface="+mn-lt"/>
              </a:rPr>
              <a:t>100% sredstava PAR Fonda</a:t>
            </a:r>
          </a:p>
          <a:p>
            <a:pPr marL="800100" lvl="1" indent="-342900">
              <a:spcBef>
                <a:spcPct val="20000"/>
              </a:spcBef>
              <a:buFont typeface="Wingdings" pitchFamily="2" charset="2"/>
              <a:buChar char="Ø"/>
              <a:defRPr/>
            </a:pPr>
            <a:r>
              <a:rPr lang="bs-Latn-BA" sz="2800"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innerShdw blurRad="63500" dist="50800">
                    <a:prstClr val="black">
                      <a:alpha val="50000"/>
                    </a:prstClr>
                  </a:innerShdw>
                </a:effectLst>
                <a:latin typeface="+mn-lt"/>
              </a:rPr>
              <a:t>+ 15-20 % implementacije AP1</a:t>
            </a:r>
          </a:p>
          <a:p>
            <a:pPr marL="342900" indent="-342900">
              <a:spcBef>
                <a:spcPct val="20000"/>
              </a:spcBef>
              <a:defRPr/>
            </a:pPr>
            <a:endParaRPr lang="bs-Latn-BA" sz="2000"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innerShdw blurRad="63500" dist="50800">
                  <a:prstClr val="black">
                    <a:alpha val="50000"/>
                  </a:prstClr>
                </a:innerShdw>
              </a:effectLst>
              <a:latin typeface="+mn-lt"/>
            </a:endParaRPr>
          </a:p>
          <a:p>
            <a:pPr marL="342900" indent="-342900">
              <a:spcBef>
                <a:spcPct val="20000"/>
              </a:spcBef>
              <a:defRPr/>
            </a:pPr>
            <a:r>
              <a:rPr lang="bs-Latn-BA" sz="3600"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innerShdw blurRad="63500" dist="50800">
                    <a:prstClr val="black">
                      <a:alpha val="50000"/>
                    </a:prstClr>
                  </a:innerShdw>
                </a:effectLst>
                <a:latin typeface="+mn-lt"/>
              </a:rPr>
              <a:t>Projekti u pripremi:</a:t>
            </a:r>
          </a:p>
          <a:p>
            <a:pPr marL="800100" lvl="1" indent="-342900">
              <a:spcBef>
                <a:spcPct val="20000"/>
              </a:spcBef>
              <a:buFont typeface="Wingdings" pitchFamily="2" charset="2"/>
              <a:buChar char="Ø"/>
              <a:defRPr/>
            </a:pPr>
            <a:r>
              <a:rPr lang="bs-Latn-BA" sz="2800"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innerShdw blurRad="63500" dist="50800">
                    <a:prstClr val="black">
                      <a:alpha val="50000"/>
                    </a:prstClr>
                  </a:innerShdw>
                </a:effectLst>
                <a:latin typeface="+mn-lt"/>
              </a:rPr>
              <a:t>19 projekata</a:t>
            </a:r>
          </a:p>
          <a:p>
            <a:pPr marL="800100" lvl="1" indent="-342900">
              <a:spcBef>
                <a:spcPct val="20000"/>
              </a:spcBef>
              <a:buFont typeface="Wingdings" pitchFamily="2" charset="2"/>
              <a:buChar char="Ø"/>
              <a:defRPr/>
            </a:pPr>
            <a:r>
              <a:rPr lang="bs-Latn-BA" sz="2800"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innerShdw blurRad="63500" dist="50800">
                    <a:prstClr val="black">
                      <a:alpha val="50000"/>
                    </a:prstClr>
                  </a:innerShdw>
                </a:effectLst>
                <a:latin typeface="+mn-lt"/>
              </a:rPr>
              <a:t>oko 14 mil KM ukupno</a:t>
            </a:r>
          </a:p>
        </p:txBody>
      </p:sp>
      <p:sp>
        <p:nvSpPr>
          <p:cNvPr id="4" name="Title 1"/>
          <p:cNvSpPr>
            <a:spLocks noGrp="1"/>
          </p:cNvSpPr>
          <p:nvPr>
            <p:ph type="title"/>
          </p:nvPr>
        </p:nvSpPr>
        <p:spPr>
          <a:xfrm>
            <a:off x="1285852" y="428604"/>
            <a:ext cx="7429552" cy="785818"/>
          </a:xfrm>
        </p:spPr>
        <p:txBody>
          <a:bodyPr rtlCol="0">
            <a:normAutofit/>
          </a:bodyPr>
          <a:lstStyle/>
          <a:p>
            <a:pPr algn="l" fontAlgn="auto">
              <a:spcAft>
                <a:spcPts val="0"/>
              </a:spcAft>
              <a:defRPr/>
            </a:pPr>
            <a:r>
              <a:rPr lang="bs-Latn-B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Projekti iz Fonda za RJU</a:t>
            </a:r>
            <a:endParaRPr lang="bs-Latn-B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2">
          <a:schemeClr val="dk1"/>
        </a:lnRef>
        <a:fillRef idx="0">
          <a:schemeClr val="dk1"/>
        </a:fillRef>
        <a:effectRef idx="1">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3336</TotalTime>
  <Words>1601</Words>
  <Application>Microsoft Office PowerPoint</Application>
  <PresentationFormat>On-screen Show (4:3)</PresentationFormat>
  <Paragraphs>154</Paragraphs>
  <Slides>14</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Microsoft Office Excel 97-2003 Worksheet</vt:lpstr>
      <vt:lpstr>Slide 1</vt:lpstr>
      <vt:lpstr>Reforma javne uprave</vt:lpstr>
      <vt:lpstr>Naš reformski put</vt:lpstr>
      <vt:lpstr>Slide 4</vt:lpstr>
      <vt:lpstr>Upravljački mehanizmi implementacije AP1</vt:lpstr>
      <vt:lpstr>Upravni odbor Fonda za RJU</vt:lpstr>
      <vt:lpstr>Finansiranje reforme</vt:lpstr>
      <vt:lpstr>Dosadašnji rezultati</vt:lpstr>
      <vt:lpstr>Projekti iz Fonda za RJU</vt:lpstr>
      <vt:lpstr>Projekti po oblastima AP1</vt:lpstr>
      <vt:lpstr>Monitoring &amp; Evaluacija</vt:lpstr>
      <vt:lpstr>Dalje aktivnosti</vt:lpstr>
      <vt:lpstr>Poruka</vt:lpstr>
      <vt:lpstr>Slide 14</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smusic</dc:creator>
  <cp:lastModifiedBy>miroslavz</cp:lastModifiedBy>
  <cp:revision>156</cp:revision>
  <cp:lastPrinted>2010-02-24T20:31:25Z</cp:lastPrinted>
  <dcterms:created xsi:type="dcterms:W3CDTF">2010-02-11T11:41:55Z</dcterms:created>
  <dcterms:modified xsi:type="dcterms:W3CDTF">2010-10-28T14:59:51Z</dcterms:modified>
</cp:coreProperties>
</file>